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Bebas Neue"/>
      <p:regular r:id="rId18"/>
    </p:embeddedFont>
    <p:embeddedFont>
      <p:font typeface="Didact Gothic"/>
      <p:regular r:id="rId19"/>
    </p:embeddedFont>
    <p:embeddedFont>
      <p:font typeface="PT Sans"/>
      <p:regular r:id="rId20"/>
      <p:bold r:id="rId21"/>
      <p:italic r:id="rId22"/>
      <p:boldItalic r:id="rId23"/>
    </p:embeddedFont>
    <p:embeddedFont>
      <p:font typeface="Merriweather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regular.fntdata"/><Relationship Id="rId22" Type="http://schemas.openxmlformats.org/officeDocument/2006/relationships/font" Target="fonts/PTSans-italic.fntdata"/><Relationship Id="rId21" Type="http://schemas.openxmlformats.org/officeDocument/2006/relationships/font" Target="fonts/PTSans-bold.fntdata"/><Relationship Id="rId24" Type="http://schemas.openxmlformats.org/officeDocument/2006/relationships/font" Target="fonts/Merriweather-regular.fntdata"/><Relationship Id="rId23" Type="http://schemas.openxmlformats.org/officeDocument/2006/relationships/font" Target="fonts/PT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erriweather-italic.fntdata"/><Relationship Id="rId25" Type="http://schemas.openxmlformats.org/officeDocument/2006/relationships/font" Target="fonts/Merriweather-bold.fntdata"/><Relationship Id="rId27" Type="http://schemas.openxmlformats.org/officeDocument/2006/relationships/font" Target="fonts/Merriweather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DidactGothic-regular.fntdata"/><Relationship Id="rId18" Type="http://schemas.openxmlformats.org/officeDocument/2006/relationships/font" Target="fonts/Bebas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93b9e122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193b9e122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d6c00e73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bd6c00e73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67d1717e8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67d1717e8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f3ab455bdf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f3ab455bdf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bd6c00e73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bd6c00e73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99f2f57a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99f2f57a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99f2f57a7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99f2f57a7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bd6c00e73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bd6c00e73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99f2f57a7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99f2f57a7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3a687d5fd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f3a687d5f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bd6c00e73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bd6c00e73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67d1717e8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67d1717e8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1" Type="http://schemas.openxmlformats.org/officeDocument/2006/relationships/image" Target="../media/image13.png"/><Relationship Id="rId10" Type="http://schemas.openxmlformats.org/officeDocument/2006/relationships/image" Target="../media/image7.png"/><Relationship Id="rId9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Relationship Id="rId8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0" Type="http://schemas.openxmlformats.org/officeDocument/2006/relationships/image" Target="../media/image7.pn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11" Type="http://schemas.openxmlformats.org/officeDocument/2006/relationships/image" Target="../media/image7.png"/><Relationship Id="rId10" Type="http://schemas.openxmlformats.org/officeDocument/2006/relationships/image" Target="../media/image19.png"/><Relationship Id="rId12" Type="http://schemas.openxmlformats.org/officeDocument/2006/relationships/image" Target="../media/image3.png"/><Relationship Id="rId9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4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5.png"/><Relationship Id="rId6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Relationship Id="rId8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6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11" Type="http://schemas.openxmlformats.org/officeDocument/2006/relationships/hyperlink" Target="http://bit.ly/2TtBDfr" TargetMode="External"/><Relationship Id="rId10" Type="http://schemas.openxmlformats.org/officeDocument/2006/relationships/hyperlink" Target="http://bit.ly/2TyoMsr" TargetMode="External"/><Relationship Id="rId9" Type="http://schemas.openxmlformats.org/officeDocument/2006/relationships/hyperlink" Target="http://bit.ly/2Tynxth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16.png"/><Relationship Id="rId8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10" Type="http://schemas.openxmlformats.org/officeDocument/2006/relationships/image" Target="../media/image3.png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20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5.png"/><Relationship Id="rId6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1.png"/><Relationship Id="rId7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10" Type="http://schemas.openxmlformats.org/officeDocument/2006/relationships/image" Target="../media/image13.png"/><Relationship Id="rId9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2.png"/><Relationship Id="rId8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10" Type="http://schemas.openxmlformats.org/officeDocument/2006/relationships/image" Target="../media/image5.png"/><Relationship Id="rId9" Type="http://schemas.openxmlformats.org/officeDocument/2006/relationships/image" Target="../media/image11.png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20.png"/><Relationship Id="rId8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6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2000"/>
          </a:blip>
          <a:srcRect b="26847" l="0" r="0" t="0"/>
          <a:stretch/>
        </p:blipFill>
        <p:spPr>
          <a:xfrm rot="-900000">
            <a:off x="6683849" y="1117803"/>
            <a:ext cx="9144005" cy="374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15000"/>
          </a:blip>
          <a:srcRect b="0" l="27128" r="25236" t="0"/>
          <a:stretch/>
        </p:blipFill>
        <p:spPr>
          <a:xfrm>
            <a:off x="-12" y="-3675112"/>
            <a:ext cx="4355948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 amt="43000"/>
          </a:blip>
          <a:srcRect b="0" l="20791" r="21082" t="0"/>
          <a:stretch/>
        </p:blipFill>
        <p:spPr>
          <a:xfrm>
            <a:off x="-2885300" y="-811537"/>
            <a:ext cx="4705951" cy="45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 amt="43000"/>
          </a:blip>
          <a:srcRect b="0" l="11918" r="8145" t="0"/>
          <a:stretch/>
        </p:blipFill>
        <p:spPr>
          <a:xfrm>
            <a:off x="-1892674" y="3008450"/>
            <a:ext cx="5211551" cy="36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 rot="-762965">
            <a:off x="-879362" y="-666312"/>
            <a:ext cx="3184928" cy="178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7">
            <a:alphaModFix amt="63000"/>
          </a:blip>
          <a:srcRect b="0" l="0" r="5517" t="14646"/>
          <a:stretch/>
        </p:blipFill>
        <p:spPr>
          <a:xfrm>
            <a:off x="7382750" y="-580137"/>
            <a:ext cx="3184927" cy="16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8">
            <a:alphaModFix amt="33000"/>
          </a:blip>
          <a:stretch>
            <a:fillRect/>
          </a:stretch>
        </p:blipFill>
        <p:spPr>
          <a:xfrm>
            <a:off x="-10" y="4256055"/>
            <a:ext cx="3370860" cy="188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9">
            <a:alphaModFix amt="63000"/>
          </a:blip>
          <a:srcRect b="24121" l="0" r="0" t="0"/>
          <a:stretch/>
        </p:blipFill>
        <p:spPr>
          <a:xfrm rot="5400000">
            <a:off x="-1413200" y="2415273"/>
            <a:ext cx="3370849" cy="14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5">
            <a:alphaModFix amt="33000"/>
          </a:blip>
          <a:srcRect b="0" l="11918" r="8145" t="0"/>
          <a:stretch/>
        </p:blipFill>
        <p:spPr>
          <a:xfrm>
            <a:off x="6136351" y="3008438"/>
            <a:ext cx="5211551" cy="36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5">
            <a:alphaModFix amt="33000"/>
          </a:blip>
          <a:srcRect b="0" l="11918" r="8145" t="0"/>
          <a:stretch/>
        </p:blipFill>
        <p:spPr>
          <a:xfrm rot="1799998">
            <a:off x="5825126" y="-1286262"/>
            <a:ext cx="5211550" cy="365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10">
            <a:alphaModFix amt="60000"/>
          </a:blip>
          <a:srcRect b="54379" l="0" r="0" t="0"/>
          <a:stretch/>
        </p:blipFill>
        <p:spPr>
          <a:xfrm rot="1800003">
            <a:off x="7040362" y="1117448"/>
            <a:ext cx="3370849" cy="86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11">
            <a:alphaModFix amt="51000"/>
          </a:blip>
          <a:srcRect b="0" l="0" r="0" t="14646"/>
          <a:stretch/>
        </p:blipFill>
        <p:spPr>
          <a:xfrm>
            <a:off x="2750325" y="-732500"/>
            <a:ext cx="3370849" cy="16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type="ctrTitle"/>
          </p:nvPr>
        </p:nvSpPr>
        <p:spPr>
          <a:xfrm>
            <a:off x="1397700" y="929513"/>
            <a:ext cx="6348600" cy="26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2307600" y="3648038"/>
            <a:ext cx="45288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1"/>
          <p:cNvGrpSpPr/>
          <p:nvPr/>
        </p:nvGrpSpPr>
        <p:grpSpPr>
          <a:xfrm>
            <a:off x="-5138587" y="-5972266"/>
            <a:ext cx="21169365" cy="17162039"/>
            <a:chOff x="-5138587" y="-5972266"/>
            <a:chExt cx="21169365" cy="17162039"/>
          </a:xfrm>
        </p:grpSpPr>
        <p:pic>
          <p:nvPicPr>
            <p:cNvPr id="116" name="Google Shape;116;p11"/>
            <p:cNvPicPr preferRelativeResize="0"/>
            <p:nvPr/>
          </p:nvPicPr>
          <p:blipFill rotWithShape="1">
            <a:blip r:embed="rId2">
              <a:alphaModFix amt="42000"/>
            </a:blip>
            <a:srcRect b="0" l="7894" r="8736" t="0"/>
            <a:stretch/>
          </p:blipFill>
          <p:spPr>
            <a:xfrm flipH="1" rot="-2700000">
              <a:off x="-4444313" y="-1434838"/>
              <a:ext cx="7622876" cy="5121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1"/>
            <p:cNvPicPr preferRelativeResize="0"/>
            <p:nvPr/>
          </p:nvPicPr>
          <p:blipFill rotWithShape="1">
            <a:blip r:embed="rId2">
              <a:alphaModFix amt="42000"/>
            </a:blip>
            <a:srcRect b="0" l="7894" r="8736" t="0"/>
            <a:stretch/>
          </p:blipFill>
          <p:spPr>
            <a:xfrm flipH="1" rot="-2700000">
              <a:off x="6455262" y="1766325"/>
              <a:ext cx="7622876" cy="5121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1"/>
            <p:cNvPicPr preferRelativeResize="0"/>
            <p:nvPr/>
          </p:nvPicPr>
          <p:blipFill rotWithShape="1">
            <a:blip r:embed="rId3">
              <a:alphaModFix amt="64000"/>
            </a:blip>
            <a:srcRect b="0" l="8933" r="40875" t="0"/>
            <a:stretch/>
          </p:blipFill>
          <p:spPr>
            <a:xfrm>
              <a:off x="-1581550" y="3373350"/>
              <a:ext cx="4589302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1"/>
            <p:cNvPicPr preferRelativeResize="0"/>
            <p:nvPr/>
          </p:nvPicPr>
          <p:blipFill rotWithShape="1">
            <a:blip r:embed="rId3">
              <a:alphaModFix amt="64000"/>
            </a:blip>
            <a:srcRect b="0" l="8933" r="40875" t="0"/>
            <a:stretch/>
          </p:blipFill>
          <p:spPr>
            <a:xfrm>
              <a:off x="4554700" y="-3848150"/>
              <a:ext cx="4589302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1"/>
            <p:cNvPicPr preferRelativeResize="0"/>
            <p:nvPr/>
          </p:nvPicPr>
          <p:blipFill rotWithShape="1">
            <a:blip r:embed="rId4">
              <a:alphaModFix amt="40000"/>
            </a:blip>
            <a:srcRect b="26847" l="0" r="0" t="0"/>
            <a:stretch/>
          </p:blipFill>
          <p:spPr>
            <a:xfrm rot="-1800000">
              <a:off x="6562725" y="-2619247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1"/>
            <p:cNvPicPr preferRelativeResize="0"/>
            <p:nvPr/>
          </p:nvPicPr>
          <p:blipFill rotWithShape="1">
            <a:blip r:embed="rId4">
              <a:alphaModFix amt="40000"/>
            </a:blip>
            <a:srcRect b="26847" l="0" r="0" t="0"/>
            <a:stretch/>
          </p:blipFill>
          <p:spPr>
            <a:xfrm rot="-1800000">
              <a:off x="-4307550" y="5408403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1"/>
            <p:cNvPicPr preferRelativeResize="0"/>
            <p:nvPr/>
          </p:nvPicPr>
          <p:blipFill rotWithShape="1">
            <a:blip r:embed="rId5">
              <a:alphaModFix amt="70000"/>
            </a:blip>
            <a:srcRect b="0" l="29064" r="11812" t="0"/>
            <a:stretch/>
          </p:blipFill>
          <p:spPr>
            <a:xfrm rot="5400000">
              <a:off x="2865338" y="4720962"/>
              <a:ext cx="5406024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1"/>
            <p:cNvPicPr preferRelativeResize="0"/>
            <p:nvPr/>
          </p:nvPicPr>
          <p:blipFill rotWithShape="1">
            <a:blip r:embed="rId6">
              <a:alphaModFix/>
            </a:blip>
            <a:srcRect b="48995" l="33553" r="32232" t="0"/>
            <a:stretch/>
          </p:blipFill>
          <p:spPr>
            <a:xfrm>
              <a:off x="7874111" y="407411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1"/>
            <p:cNvPicPr preferRelativeResize="0"/>
            <p:nvPr/>
          </p:nvPicPr>
          <p:blipFill rotWithShape="1">
            <a:blip r:embed="rId6">
              <a:alphaModFix/>
            </a:blip>
            <a:srcRect b="48995" l="33553" r="32232" t="0"/>
            <a:stretch/>
          </p:blipFill>
          <p:spPr>
            <a:xfrm>
              <a:off x="-638764" y="2443561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1"/>
            <p:cNvPicPr preferRelativeResize="0"/>
            <p:nvPr/>
          </p:nvPicPr>
          <p:blipFill rotWithShape="1">
            <a:blip r:embed="rId4">
              <a:alphaModFix amt="40000"/>
            </a:blip>
            <a:srcRect b="26847" l="0" r="0" t="0"/>
            <a:stretch/>
          </p:blipFill>
          <p:spPr>
            <a:xfrm rot="-1800000">
              <a:off x="798875" y="-3937222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1"/>
            <p:cNvPicPr preferRelativeResize="0"/>
            <p:nvPr/>
          </p:nvPicPr>
          <p:blipFill rotWithShape="1">
            <a:blip r:embed="rId4">
              <a:alphaModFix/>
            </a:blip>
            <a:srcRect b="26847" l="0" r="0" t="0"/>
            <a:stretch/>
          </p:blipFill>
          <p:spPr>
            <a:xfrm rot="-1800024">
              <a:off x="1072650" y="643243"/>
              <a:ext cx="1118154" cy="458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1"/>
            <p:cNvPicPr preferRelativeResize="0"/>
            <p:nvPr/>
          </p:nvPicPr>
          <p:blipFill rotWithShape="1">
            <a:blip r:embed="rId4">
              <a:alphaModFix/>
            </a:blip>
            <a:srcRect b="26847" l="0" r="0" t="0"/>
            <a:stretch/>
          </p:blipFill>
          <p:spPr>
            <a:xfrm rot="-1800024">
              <a:off x="8378125" y="1521893"/>
              <a:ext cx="1118154" cy="458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1"/>
            <p:cNvPicPr preferRelativeResize="0"/>
            <p:nvPr/>
          </p:nvPicPr>
          <p:blipFill rotWithShape="1">
            <a:blip r:embed="rId7">
              <a:alphaModFix/>
            </a:blip>
            <a:srcRect b="19858" l="0" r="0" t="0"/>
            <a:stretch/>
          </p:blipFill>
          <p:spPr>
            <a:xfrm rot="9868628">
              <a:off x="6328078" y="4212649"/>
              <a:ext cx="1042547" cy="4679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p11"/>
          <p:cNvSpPr txBox="1"/>
          <p:nvPr>
            <p:ph hasCustomPrompt="1" type="title"/>
          </p:nvPr>
        </p:nvSpPr>
        <p:spPr>
          <a:xfrm>
            <a:off x="713100" y="1273050"/>
            <a:ext cx="7717800" cy="21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/>
          <p:nvPr>
            <p:ph idx="1" type="subTitle"/>
          </p:nvPr>
        </p:nvSpPr>
        <p:spPr>
          <a:xfrm>
            <a:off x="713050" y="3373350"/>
            <a:ext cx="77178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3"/>
          <p:cNvPicPr preferRelativeResize="0"/>
          <p:nvPr/>
        </p:nvPicPr>
        <p:blipFill rotWithShape="1">
          <a:blip r:embed="rId2">
            <a:alphaModFix/>
          </a:blip>
          <a:srcRect b="0" l="17251" r="23625" t="0"/>
          <a:stretch/>
        </p:blipFill>
        <p:spPr>
          <a:xfrm>
            <a:off x="7096463" y="-2667350"/>
            <a:ext cx="5406024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3"/>
          <p:cNvPicPr preferRelativeResize="0"/>
          <p:nvPr/>
        </p:nvPicPr>
        <p:blipFill rotWithShape="1">
          <a:blip r:embed="rId3">
            <a:alphaModFix/>
          </a:blip>
          <a:srcRect b="0" l="4108" r="36772" t="0"/>
          <a:stretch/>
        </p:blipFill>
        <p:spPr>
          <a:xfrm>
            <a:off x="6714500" y="2040150"/>
            <a:ext cx="5406024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3"/>
          <p:cNvPicPr preferRelativeResize="0"/>
          <p:nvPr/>
        </p:nvPicPr>
        <p:blipFill rotWithShape="1">
          <a:blip r:embed="rId4">
            <a:alphaModFix amt="60000"/>
          </a:blip>
          <a:srcRect b="0" l="18858" r="25000" t="0"/>
          <a:stretch/>
        </p:blipFill>
        <p:spPr>
          <a:xfrm>
            <a:off x="3419275" y="4435450"/>
            <a:ext cx="5133773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/>
          <p:cNvPicPr preferRelativeResize="0"/>
          <p:nvPr/>
        </p:nvPicPr>
        <p:blipFill rotWithShape="1">
          <a:blip r:embed="rId5">
            <a:alphaModFix amt="52999"/>
          </a:blip>
          <a:srcRect b="19858" l="0" r="0" t="0"/>
          <a:stretch/>
        </p:blipFill>
        <p:spPr>
          <a:xfrm rot="-7200000">
            <a:off x="-6767600" y="880814"/>
            <a:ext cx="9144004" cy="41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 rotWithShape="1">
          <a:blip r:embed="rId6">
            <a:alphaModFix amt="50000"/>
          </a:blip>
          <a:srcRect b="14593" l="0" r="0" t="10218"/>
          <a:stretch/>
        </p:blipFill>
        <p:spPr>
          <a:xfrm rot="-1143362">
            <a:off x="-2525039" y="-462320"/>
            <a:ext cx="4757896" cy="200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 rotWithShape="1">
          <a:blip r:embed="rId7">
            <a:alphaModFix amt="64000"/>
          </a:blip>
          <a:srcRect b="0" l="8933" r="40875" t="0"/>
          <a:stretch/>
        </p:blipFill>
        <p:spPr>
          <a:xfrm>
            <a:off x="-3712325" y="22300"/>
            <a:ext cx="4589302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 rotWithShape="1">
          <a:blip r:embed="rId8">
            <a:alphaModFix amt="60000"/>
          </a:blip>
          <a:srcRect b="0" l="17062" r="23814" t="0"/>
          <a:stretch/>
        </p:blipFill>
        <p:spPr>
          <a:xfrm>
            <a:off x="6468575" y="-3707175"/>
            <a:ext cx="5406024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 rotWithShape="1">
          <a:blip r:embed="rId9">
            <a:alphaModFix/>
          </a:blip>
          <a:srcRect b="48995" l="33553" r="32232" t="0"/>
          <a:stretch/>
        </p:blipFill>
        <p:spPr>
          <a:xfrm>
            <a:off x="-550477" y="4359248"/>
            <a:ext cx="1113600" cy="92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3"/>
          <p:cNvPicPr preferRelativeResize="0"/>
          <p:nvPr/>
        </p:nvPicPr>
        <p:blipFill rotWithShape="1">
          <a:blip r:embed="rId10">
            <a:alphaModFix amt="30000"/>
          </a:blip>
          <a:srcRect b="54379" l="0" r="0" t="0"/>
          <a:stretch/>
        </p:blipFill>
        <p:spPr>
          <a:xfrm rot="1800003">
            <a:off x="7512812" y="3027498"/>
            <a:ext cx="3370849" cy="86127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rgbClr val="6355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43" name="Google Shape;143;p13"/>
          <p:cNvSpPr txBox="1"/>
          <p:nvPr>
            <p:ph idx="2" type="title"/>
          </p:nvPr>
        </p:nvSpPr>
        <p:spPr>
          <a:xfrm>
            <a:off x="720000" y="1762950"/>
            <a:ext cx="2305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rgbClr val="8B6F6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4" name="Google Shape;144;p13"/>
          <p:cNvSpPr txBox="1"/>
          <p:nvPr>
            <p:ph idx="1" type="subTitle"/>
          </p:nvPr>
        </p:nvSpPr>
        <p:spPr>
          <a:xfrm>
            <a:off x="720000" y="21931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3555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idx="3" type="title"/>
          </p:nvPr>
        </p:nvSpPr>
        <p:spPr>
          <a:xfrm>
            <a:off x="3419273" y="1762950"/>
            <a:ext cx="2305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rgbClr val="8B6F6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6" name="Google Shape;146;p13"/>
          <p:cNvSpPr txBox="1"/>
          <p:nvPr>
            <p:ph idx="4" type="subTitle"/>
          </p:nvPr>
        </p:nvSpPr>
        <p:spPr>
          <a:xfrm>
            <a:off x="3419272" y="21931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3555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47" name="Google Shape;147;p13"/>
          <p:cNvSpPr txBox="1"/>
          <p:nvPr>
            <p:ph idx="5" type="title"/>
          </p:nvPr>
        </p:nvSpPr>
        <p:spPr>
          <a:xfrm>
            <a:off x="720000" y="3609525"/>
            <a:ext cx="2305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rgbClr val="8B6F6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8" name="Google Shape;148;p13"/>
          <p:cNvSpPr txBox="1"/>
          <p:nvPr>
            <p:ph idx="6" type="subTitle"/>
          </p:nvPr>
        </p:nvSpPr>
        <p:spPr>
          <a:xfrm>
            <a:off x="720000" y="403975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3555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7" type="title"/>
          </p:nvPr>
        </p:nvSpPr>
        <p:spPr>
          <a:xfrm>
            <a:off x="3419273" y="3609525"/>
            <a:ext cx="2305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rgbClr val="8B6F6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0" name="Google Shape;150;p13"/>
          <p:cNvSpPr txBox="1"/>
          <p:nvPr>
            <p:ph idx="8" type="subTitle"/>
          </p:nvPr>
        </p:nvSpPr>
        <p:spPr>
          <a:xfrm>
            <a:off x="3419272" y="403975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3555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9" type="title"/>
          </p:nvPr>
        </p:nvSpPr>
        <p:spPr>
          <a:xfrm>
            <a:off x="6118550" y="1762950"/>
            <a:ext cx="2305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rgbClr val="8B6F6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2" name="Google Shape;152;p13"/>
          <p:cNvSpPr txBox="1"/>
          <p:nvPr>
            <p:ph idx="13" type="subTitle"/>
          </p:nvPr>
        </p:nvSpPr>
        <p:spPr>
          <a:xfrm>
            <a:off x="6118548" y="21931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3555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53" name="Google Shape;153;p13"/>
          <p:cNvSpPr txBox="1"/>
          <p:nvPr>
            <p:ph idx="14" type="title"/>
          </p:nvPr>
        </p:nvSpPr>
        <p:spPr>
          <a:xfrm>
            <a:off x="6118550" y="3609525"/>
            <a:ext cx="2305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rgbClr val="8B6F6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4" name="Google Shape;154;p13"/>
          <p:cNvSpPr txBox="1"/>
          <p:nvPr>
            <p:ph idx="15" type="subTitle"/>
          </p:nvPr>
        </p:nvSpPr>
        <p:spPr>
          <a:xfrm>
            <a:off x="6118548" y="403975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3555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55" name="Google Shape;155;p13"/>
          <p:cNvSpPr txBox="1"/>
          <p:nvPr>
            <p:ph hasCustomPrompt="1" idx="16" type="title"/>
          </p:nvPr>
        </p:nvSpPr>
        <p:spPr>
          <a:xfrm>
            <a:off x="1315950" y="1252625"/>
            <a:ext cx="11136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A57A6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/>
          <p:nvPr>
            <p:ph hasCustomPrompt="1" idx="17" type="title"/>
          </p:nvPr>
        </p:nvSpPr>
        <p:spPr>
          <a:xfrm>
            <a:off x="4015222" y="1252625"/>
            <a:ext cx="11136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A57A6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/>
          <p:nvPr>
            <p:ph hasCustomPrompt="1" idx="18" type="title"/>
          </p:nvPr>
        </p:nvSpPr>
        <p:spPr>
          <a:xfrm>
            <a:off x="6714498" y="1252625"/>
            <a:ext cx="11136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A57A6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/>
          <p:nvPr>
            <p:ph hasCustomPrompt="1" idx="19" type="title"/>
          </p:nvPr>
        </p:nvSpPr>
        <p:spPr>
          <a:xfrm>
            <a:off x="1315950" y="3099200"/>
            <a:ext cx="11136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A57A6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/>
          <p:nvPr>
            <p:ph hasCustomPrompt="1" idx="20" type="title"/>
          </p:nvPr>
        </p:nvSpPr>
        <p:spPr>
          <a:xfrm>
            <a:off x="4015222" y="3099200"/>
            <a:ext cx="11136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A57A6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/>
          <p:nvPr>
            <p:ph hasCustomPrompt="1" idx="21" type="title"/>
          </p:nvPr>
        </p:nvSpPr>
        <p:spPr>
          <a:xfrm>
            <a:off x="6714498" y="3099200"/>
            <a:ext cx="11136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A57A6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4"/>
          <p:cNvGrpSpPr/>
          <p:nvPr/>
        </p:nvGrpSpPr>
        <p:grpSpPr>
          <a:xfrm>
            <a:off x="-4302950" y="-4087213"/>
            <a:ext cx="19088477" cy="13377061"/>
            <a:chOff x="-4302950" y="-4087213"/>
            <a:chExt cx="19088477" cy="13377061"/>
          </a:xfrm>
        </p:grpSpPr>
        <p:pic>
          <p:nvPicPr>
            <p:cNvPr id="163" name="Google Shape;163;p14"/>
            <p:cNvPicPr preferRelativeResize="0"/>
            <p:nvPr/>
          </p:nvPicPr>
          <p:blipFill rotWithShape="1">
            <a:blip r:embed="rId2">
              <a:alphaModFix amt="40000"/>
            </a:blip>
            <a:srcRect b="0" l="19329" r="19846" t="0"/>
            <a:stretch/>
          </p:blipFill>
          <p:spPr>
            <a:xfrm>
              <a:off x="713100" y="4273000"/>
              <a:ext cx="2830269" cy="260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4"/>
            <p:cNvPicPr preferRelativeResize="0"/>
            <p:nvPr/>
          </p:nvPicPr>
          <p:blipFill rotWithShape="1">
            <a:blip r:embed="rId3">
              <a:alphaModFix amt="38000"/>
            </a:blip>
            <a:srcRect b="0" l="12139" r="16827" t="0"/>
            <a:stretch/>
          </p:blipFill>
          <p:spPr>
            <a:xfrm flipH="1">
              <a:off x="-4302950" y="2040150"/>
              <a:ext cx="6495027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4"/>
            <p:cNvPicPr preferRelativeResize="0"/>
            <p:nvPr/>
          </p:nvPicPr>
          <p:blipFill rotWithShape="1">
            <a:blip r:embed="rId4">
              <a:alphaModFix amt="72000"/>
            </a:blip>
            <a:srcRect b="0" l="7894" r="8736" t="0"/>
            <a:stretch/>
          </p:blipFill>
          <p:spPr>
            <a:xfrm>
              <a:off x="7162651" y="-389300"/>
              <a:ext cx="7622876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4"/>
            <p:cNvPicPr preferRelativeResize="0"/>
            <p:nvPr/>
          </p:nvPicPr>
          <p:blipFill rotWithShape="1">
            <a:blip r:embed="rId5">
              <a:alphaModFix amt="40000"/>
            </a:blip>
            <a:srcRect b="16874" l="0" r="0" t="0"/>
            <a:stretch/>
          </p:blipFill>
          <p:spPr>
            <a:xfrm rot="5400000">
              <a:off x="-2323000" y="1782913"/>
              <a:ext cx="4653348" cy="216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4"/>
            <p:cNvPicPr preferRelativeResize="0"/>
            <p:nvPr/>
          </p:nvPicPr>
          <p:blipFill rotWithShape="1">
            <a:blip r:embed="rId6">
              <a:alphaModFix amt="40000"/>
            </a:blip>
            <a:srcRect b="26847" l="0" r="0" t="0"/>
            <a:stretch/>
          </p:blipFill>
          <p:spPr>
            <a:xfrm rot="-1800000">
              <a:off x="3703325" y="3508478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4"/>
            <p:cNvPicPr preferRelativeResize="0"/>
            <p:nvPr/>
          </p:nvPicPr>
          <p:blipFill rotWithShape="1">
            <a:blip r:embed="rId7">
              <a:alphaModFix amt="40000"/>
            </a:blip>
            <a:srcRect b="17115" l="0" r="0" t="0"/>
            <a:stretch/>
          </p:blipFill>
          <p:spPr>
            <a:xfrm rot="900000">
              <a:off x="3441225" y="-2976210"/>
              <a:ext cx="9144005" cy="424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4"/>
            <p:cNvPicPr preferRelativeResize="0"/>
            <p:nvPr/>
          </p:nvPicPr>
          <p:blipFill rotWithShape="1">
            <a:blip r:embed="rId8">
              <a:alphaModFix amt="40000"/>
            </a:blip>
            <a:srcRect b="0" l="27128" r="25236" t="0"/>
            <a:stretch/>
          </p:blipFill>
          <p:spPr>
            <a:xfrm>
              <a:off x="-629975" y="-3647787"/>
              <a:ext cx="4355948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4"/>
            <p:cNvPicPr preferRelativeResize="0"/>
            <p:nvPr/>
          </p:nvPicPr>
          <p:blipFill rotWithShape="1">
            <a:blip r:embed="rId9">
              <a:alphaModFix amt="40000"/>
            </a:blip>
            <a:srcRect b="0" l="20791" r="21082" t="0"/>
            <a:stretch/>
          </p:blipFill>
          <p:spPr>
            <a:xfrm>
              <a:off x="-1079500" y="-1132725"/>
              <a:ext cx="2704876" cy="260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4"/>
            <p:cNvPicPr preferRelativeResize="0"/>
            <p:nvPr/>
          </p:nvPicPr>
          <p:blipFill rotWithShape="1">
            <a:blip r:embed="rId10">
              <a:alphaModFix amt="40000"/>
            </a:blip>
            <a:srcRect b="0" l="22118" r="19613" t="0"/>
            <a:stretch/>
          </p:blipFill>
          <p:spPr>
            <a:xfrm>
              <a:off x="4550400" y="-3414425"/>
              <a:ext cx="5328225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4"/>
            <p:cNvPicPr preferRelativeResize="0"/>
            <p:nvPr/>
          </p:nvPicPr>
          <p:blipFill rotWithShape="1">
            <a:blip r:embed="rId2">
              <a:alphaModFix amt="50000"/>
            </a:blip>
            <a:srcRect b="0" l="19329" r="19846" t="0"/>
            <a:stretch/>
          </p:blipFill>
          <p:spPr>
            <a:xfrm>
              <a:off x="2496350" y="-2156900"/>
              <a:ext cx="2830269" cy="260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4"/>
            <p:cNvPicPr preferRelativeResize="0"/>
            <p:nvPr/>
          </p:nvPicPr>
          <p:blipFill rotWithShape="1">
            <a:blip r:embed="rId11">
              <a:alphaModFix amt="60000"/>
            </a:blip>
            <a:srcRect b="54379" l="0" r="0" t="0"/>
            <a:stretch/>
          </p:blipFill>
          <p:spPr>
            <a:xfrm rot="1800003">
              <a:off x="7152162" y="1324423"/>
              <a:ext cx="3370849" cy="861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4"/>
            <p:cNvPicPr preferRelativeResize="0"/>
            <p:nvPr/>
          </p:nvPicPr>
          <p:blipFill rotWithShape="1">
            <a:blip r:embed="rId11">
              <a:alphaModFix amt="60000"/>
            </a:blip>
            <a:srcRect b="54379" l="0" r="0" t="0"/>
            <a:stretch/>
          </p:blipFill>
          <p:spPr>
            <a:xfrm rot="1800003">
              <a:off x="-2273538" y="441660"/>
              <a:ext cx="3370849" cy="861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4"/>
            <p:cNvPicPr preferRelativeResize="0"/>
            <p:nvPr/>
          </p:nvPicPr>
          <p:blipFill>
            <a:blip r:embed="rId12">
              <a:alphaModFix amt="40000"/>
            </a:blip>
            <a:stretch>
              <a:fillRect/>
            </a:stretch>
          </p:blipFill>
          <p:spPr>
            <a:xfrm>
              <a:off x="4850615" y="4213468"/>
              <a:ext cx="3370860" cy="18878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14"/>
          <p:cNvSpPr txBox="1"/>
          <p:nvPr>
            <p:ph type="title"/>
          </p:nvPr>
        </p:nvSpPr>
        <p:spPr>
          <a:xfrm>
            <a:off x="1776150" y="1189100"/>
            <a:ext cx="55917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1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77" name="Google Shape;177;p14"/>
          <p:cNvSpPr txBox="1"/>
          <p:nvPr>
            <p:ph idx="1" type="subTitle"/>
          </p:nvPr>
        </p:nvSpPr>
        <p:spPr>
          <a:xfrm>
            <a:off x="1776150" y="3153500"/>
            <a:ext cx="55917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5"/>
          <p:cNvGrpSpPr/>
          <p:nvPr/>
        </p:nvGrpSpPr>
        <p:grpSpPr>
          <a:xfrm>
            <a:off x="-3799886" y="-3574987"/>
            <a:ext cx="16496948" cy="13338750"/>
            <a:chOff x="-3799886" y="-3574987"/>
            <a:chExt cx="16496948" cy="13338750"/>
          </a:xfrm>
        </p:grpSpPr>
        <p:pic>
          <p:nvPicPr>
            <p:cNvPr id="180" name="Google Shape;180;p15"/>
            <p:cNvPicPr preferRelativeResize="0"/>
            <p:nvPr/>
          </p:nvPicPr>
          <p:blipFill rotWithShape="1">
            <a:blip r:embed="rId2">
              <a:alphaModFix amt="40000"/>
            </a:blip>
            <a:srcRect b="0" l="22118" r="19613" t="0"/>
            <a:stretch/>
          </p:blipFill>
          <p:spPr>
            <a:xfrm flipH="1">
              <a:off x="-3799886" y="-288700"/>
              <a:ext cx="5328225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15"/>
            <p:cNvPicPr preferRelativeResize="0"/>
            <p:nvPr/>
          </p:nvPicPr>
          <p:blipFill rotWithShape="1">
            <a:blip r:embed="rId3">
              <a:alphaModFix amt="50000"/>
            </a:blip>
            <a:srcRect b="0" l="18435" r="16489" t="0"/>
            <a:stretch/>
          </p:blipFill>
          <p:spPr>
            <a:xfrm flipH="1">
              <a:off x="-3410224" y="-3073925"/>
              <a:ext cx="5950525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5"/>
            <p:cNvPicPr preferRelativeResize="0"/>
            <p:nvPr/>
          </p:nvPicPr>
          <p:blipFill rotWithShape="1">
            <a:blip r:embed="rId4">
              <a:alphaModFix amt="42000"/>
            </a:blip>
            <a:srcRect b="0" l="7894" r="8736" t="0"/>
            <a:stretch/>
          </p:blipFill>
          <p:spPr>
            <a:xfrm flipH="1">
              <a:off x="4151837" y="-3574987"/>
              <a:ext cx="7622876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5"/>
            <p:cNvPicPr preferRelativeResize="0"/>
            <p:nvPr/>
          </p:nvPicPr>
          <p:blipFill rotWithShape="1">
            <a:blip r:embed="rId5">
              <a:alphaModFix amt="51000"/>
            </a:blip>
            <a:srcRect b="0" l="0" r="0" t="14646"/>
            <a:stretch/>
          </p:blipFill>
          <p:spPr>
            <a:xfrm flipH="1" rot="5400000">
              <a:off x="-1782398" y="2652375"/>
              <a:ext cx="3370849" cy="161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5"/>
            <p:cNvPicPr preferRelativeResize="0"/>
            <p:nvPr/>
          </p:nvPicPr>
          <p:blipFill rotWithShape="1">
            <a:blip r:embed="rId6">
              <a:alphaModFix amt="50000"/>
            </a:blip>
            <a:srcRect b="14593" l="0" r="0" t="10218"/>
            <a:stretch/>
          </p:blipFill>
          <p:spPr>
            <a:xfrm rot="-1143362">
              <a:off x="5055461" y="4819355"/>
              <a:ext cx="4757896" cy="2003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5"/>
            <p:cNvPicPr preferRelativeResize="0"/>
            <p:nvPr/>
          </p:nvPicPr>
          <p:blipFill rotWithShape="1">
            <a:blip r:embed="rId7">
              <a:alphaModFix amt="50000"/>
            </a:blip>
            <a:srcRect b="0" l="29064" r="11812" t="0"/>
            <a:stretch/>
          </p:blipFill>
          <p:spPr>
            <a:xfrm>
              <a:off x="7291038" y="2040138"/>
              <a:ext cx="5406024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5"/>
            <p:cNvPicPr preferRelativeResize="0"/>
            <p:nvPr/>
          </p:nvPicPr>
          <p:blipFill rotWithShape="1">
            <a:blip r:embed="rId2">
              <a:alphaModFix amt="40000"/>
            </a:blip>
            <a:srcRect b="0" l="22118" r="19613" t="0"/>
            <a:stretch/>
          </p:blipFill>
          <p:spPr>
            <a:xfrm rot="-5400000">
              <a:off x="2949525" y="4539050"/>
              <a:ext cx="5328225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5"/>
            <p:cNvPicPr preferRelativeResize="0"/>
            <p:nvPr/>
          </p:nvPicPr>
          <p:blipFill>
            <a:blip r:embed="rId8">
              <a:alphaModFix amt="30000"/>
            </a:blip>
            <a:stretch>
              <a:fillRect/>
            </a:stretch>
          </p:blipFill>
          <p:spPr>
            <a:xfrm>
              <a:off x="-131485" y="4276818"/>
              <a:ext cx="3370860" cy="1887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5"/>
            <p:cNvPicPr preferRelativeResize="0"/>
            <p:nvPr/>
          </p:nvPicPr>
          <p:blipFill rotWithShape="1">
            <a:blip r:embed="rId9">
              <a:alphaModFix/>
            </a:blip>
            <a:srcRect b="48995" l="33553" r="32232" t="0"/>
            <a:stretch/>
          </p:blipFill>
          <p:spPr>
            <a:xfrm>
              <a:off x="8690986" y="954223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5"/>
            <p:cNvPicPr preferRelativeResize="0"/>
            <p:nvPr/>
          </p:nvPicPr>
          <p:blipFill rotWithShape="1">
            <a:blip r:embed="rId9">
              <a:alphaModFix amt="30000"/>
            </a:blip>
            <a:srcRect b="48995" l="33553" r="32232" t="0"/>
            <a:stretch/>
          </p:blipFill>
          <p:spPr>
            <a:xfrm>
              <a:off x="858361" y="3508848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5"/>
            <p:cNvPicPr preferRelativeResize="0"/>
            <p:nvPr/>
          </p:nvPicPr>
          <p:blipFill>
            <a:blip r:embed="rId8">
              <a:alphaModFix amt="60000"/>
            </a:blip>
            <a:stretch>
              <a:fillRect/>
            </a:stretch>
          </p:blipFill>
          <p:spPr>
            <a:xfrm>
              <a:off x="2201815" y="-1015570"/>
              <a:ext cx="3370860" cy="18878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Google Shape;191;p15"/>
          <p:cNvSpPr txBox="1"/>
          <p:nvPr>
            <p:ph type="title"/>
          </p:nvPr>
        </p:nvSpPr>
        <p:spPr>
          <a:xfrm>
            <a:off x="2391900" y="3497838"/>
            <a:ext cx="4360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2" name="Google Shape;192;p15"/>
          <p:cNvSpPr txBox="1"/>
          <p:nvPr>
            <p:ph idx="1" type="subTitle"/>
          </p:nvPr>
        </p:nvSpPr>
        <p:spPr>
          <a:xfrm>
            <a:off x="969750" y="1208238"/>
            <a:ext cx="7204500" cy="21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/>
          <p:nvPr>
            <p:ph type="title"/>
          </p:nvPr>
        </p:nvSpPr>
        <p:spPr>
          <a:xfrm>
            <a:off x="4561975" y="1222400"/>
            <a:ext cx="3869100" cy="16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95" name="Google Shape;195;p16"/>
          <p:cNvSpPr txBox="1"/>
          <p:nvPr>
            <p:ph idx="1" type="subTitle"/>
          </p:nvPr>
        </p:nvSpPr>
        <p:spPr>
          <a:xfrm>
            <a:off x="4561975" y="2916425"/>
            <a:ext cx="38691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196" name="Google Shape;196;p16"/>
          <p:cNvGrpSpPr/>
          <p:nvPr/>
        </p:nvGrpSpPr>
        <p:grpSpPr>
          <a:xfrm>
            <a:off x="5623587" y="-3234262"/>
            <a:ext cx="11429340" cy="12277338"/>
            <a:chOff x="5623587" y="-3234262"/>
            <a:chExt cx="11429340" cy="12277338"/>
          </a:xfrm>
        </p:grpSpPr>
        <p:pic>
          <p:nvPicPr>
            <p:cNvPr id="197" name="Google Shape;197;p16"/>
            <p:cNvPicPr preferRelativeResize="0"/>
            <p:nvPr/>
          </p:nvPicPr>
          <p:blipFill rotWithShape="1">
            <a:blip r:embed="rId2">
              <a:alphaModFix amt="42000"/>
            </a:blip>
            <a:srcRect b="0" l="7894" r="8736" t="0"/>
            <a:stretch/>
          </p:blipFill>
          <p:spPr>
            <a:xfrm flipH="1">
              <a:off x="5623587" y="-3234262"/>
              <a:ext cx="7622876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16"/>
            <p:cNvPicPr preferRelativeResize="0"/>
            <p:nvPr/>
          </p:nvPicPr>
          <p:blipFill rotWithShape="1">
            <a:blip r:embed="rId3">
              <a:alphaModFix amt="70000"/>
            </a:blip>
            <a:srcRect b="26847" l="0" r="0" t="0"/>
            <a:stretch/>
          </p:blipFill>
          <p:spPr>
            <a:xfrm flipH="1" rot="9000000">
              <a:off x="7584873" y="1297966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6"/>
            <p:cNvPicPr preferRelativeResize="0"/>
            <p:nvPr/>
          </p:nvPicPr>
          <p:blipFill rotWithShape="1">
            <a:blip r:embed="rId4">
              <a:alphaModFix amt="64000"/>
            </a:blip>
            <a:srcRect b="0" l="8933" r="40875" t="0"/>
            <a:stretch/>
          </p:blipFill>
          <p:spPr>
            <a:xfrm>
              <a:off x="7619600" y="3921875"/>
              <a:ext cx="4589302" cy="5121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7"/>
          <p:cNvPicPr preferRelativeResize="0"/>
          <p:nvPr/>
        </p:nvPicPr>
        <p:blipFill rotWithShape="1">
          <a:blip r:embed="rId2">
            <a:alphaModFix amt="64000"/>
          </a:blip>
          <a:srcRect b="0" l="8933" r="40875" t="0"/>
          <a:stretch/>
        </p:blipFill>
        <p:spPr>
          <a:xfrm rot="-5400000">
            <a:off x="2277337" y="2901638"/>
            <a:ext cx="4589302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7"/>
          <p:cNvPicPr preferRelativeResize="0"/>
          <p:nvPr/>
        </p:nvPicPr>
        <p:blipFill rotWithShape="1">
          <a:blip r:embed="rId3">
            <a:alphaModFix amt="72000"/>
          </a:blip>
          <a:srcRect b="0" l="7894" r="8736" t="0"/>
          <a:stretch/>
        </p:blipFill>
        <p:spPr>
          <a:xfrm rot="-956859">
            <a:off x="7011426" y="-1641711"/>
            <a:ext cx="5258325" cy="353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7"/>
          <p:cNvPicPr preferRelativeResize="0"/>
          <p:nvPr/>
        </p:nvPicPr>
        <p:blipFill rotWithShape="1">
          <a:blip r:embed="rId4">
            <a:alphaModFix amt="40000"/>
          </a:blip>
          <a:srcRect b="17115" l="0" r="0" t="0"/>
          <a:stretch/>
        </p:blipFill>
        <p:spPr>
          <a:xfrm rot="900000">
            <a:off x="6146325" y="2768353"/>
            <a:ext cx="9144005" cy="42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7"/>
          <p:cNvPicPr preferRelativeResize="0"/>
          <p:nvPr/>
        </p:nvPicPr>
        <p:blipFill rotWithShape="1">
          <a:blip r:embed="rId5">
            <a:alphaModFix amt="50000"/>
          </a:blip>
          <a:srcRect b="14593" l="0" r="0" t="10218"/>
          <a:stretch/>
        </p:blipFill>
        <p:spPr>
          <a:xfrm rot="-9899994">
            <a:off x="-235689" y="-1714534"/>
            <a:ext cx="4757897" cy="2003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7"/>
          <p:cNvPicPr preferRelativeResize="0"/>
          <p:nvPr/>
        </p:nvPicPr>
        <p:blipFill rotWithShape="1">
          <a:blip r:embed="rId6">
            <a:alphaModFix amt="40000"/>
          </a:blip>
          <a:srcRect b="26847" l="0" r="0" t="0"/>
          <a:stretch/>
        </p:blipFill>
        <p:spPr>
          <a:xfrm rot="-1800000">
            <a:off x="-7104450" y="4766403"/>
            <a:ext cx="9144004" cy="37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 rotWithShape="1">
          <a:blip r:embed="rId7">
            <a:alphaModFix/>
          </a:blip>
          <a:srcRect b="48995" l="33553" r="32232" t="0"/>
          <a:stretch/>
        </p:blipFill>
        <p:spPr>
          <a:xfrm flipH="1">
            <a:off x="3380928" y="3766198"/>
            <a:ext cx="1113600" cy="92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7"/>
          <p:cNvPicPr preferRelativeResize="0"/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10800000">
            <a:off x="4367803" y="-1143795"/>
            <a:ext cx="3370860" cy="188788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7"/>
          <p:cNvSpPr txBox="1"/>
          <p:nvPr>
            <p:ph type="title"/>
          </p:nvPr>
        </p:nvSpPr>
        <p:spPr>
          <a:xfrm>
            <a:off x="720000" y="1339522"/>
            <a:ext cx="33807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09" name="Google Shape;209;p17"/>
          <p:cNvSpPr txBox="1"/>
          <p:nvPr>
            <p:ph idx="1" type="subTitle"/>
          </p:nvPr>
        </p:nvSpPr>
        <p:spPr>
          <a:xfrm>
            <a:off x="720000" y="2336400"/>
            <a:ext cx="3380700" cy="10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8"/>
          <p:cNvGrpSpPr/>
          <p:nvPr/>
        </p:nvGrpSpPr>
        <p:grpSpPr>
          <a:xfrm>
            <a:off x="-3272917" y="-4895850"/>
            <a:ext cx="18039998" cy="15180594"/>
            <a:chOff x="-3272917" y="-4895850"/>
            <a:chExt cx="18039998" cy="15180594"/>
          </a:xfrm>
        </p:grpSpPr>
        <p:pic>
          <p:nvPicPr>
            <p:cNvPr id="212" name="Google Shape;212;p18"/>
            <p:cNvPicPr preferRelativeResize="0"/>
            <p:nvPr/>
          </p:nvPicPr>
          <p:blipFill rotWithShape="1">
            <a:blip r:embed="rId2">
              <a:alphaModFix/>
            </a:blip>
            <a:srcRect b="0" l="8933" r="40875" t="0"/>
            <a:stretch/>
          </p:blipFill>
          <p:spPr>
            <a:xfrm rot="-5400000">
              <a:off x="-19225" y="-167413"/>
              <a:ext cx="4589302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8"/>
            <p:cNvPicPr preferRelativeResize="0"/>
            <p:nvPr/>
          </p:nvPicPr>
          <p:blipFill rotWithShape="1">
            <a:blip r:embed="rId3">
              <a:alphaModFix amt="40000"/>
            </a:blip>
            <a:srcRect b="17115" l="0" r="0" t="0"/>
            <a:stretch/>
          </p:blipFill>
          <p:spPr>
            <a:xfrm rot="900000">
              <a:off x="-578025" y="-3784847"/>
              <a:ext cx="9144005" cy="424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18"/>
            <p:cNvPicPr preferRelativeResize="0"/>
            <p:nvPr/>
          </p:nvPicPr>
          <p:blipFill rotWithShape="1">
            <a:blip r:embed="rId4">
              <a:alphaModFix amt="50000"/>
            </a:blip>
            <a:srcRect b="14593" l="0" r="0" t="10218"/>
            <a:stretch/>
          </p:blipFill>
          <p:spPr>
            <a:xfrm rot="-9899994">
              <a:off x="-3094714" y="-1634109"/>
              <a:ext cx="4757897" cy="2003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8"/>
            <p:cNvPicPr preferRelativeResize="0"/>
            <p:nvPr/>
          </p:nvPicPr>
          <p:blipFill rotWithShape="1">
            <a:blip r:embed="rId3">
              <a:alphaModFix amt="40000"/>
            </a:blip>
            <a:srcRect b="17115" l="0" r="0" t="0"/>
            <a:stretch/>
          </p:blipFill>
          <p:spPr>
            <a:xfrm rot="900000">
              <a:off x="5229550" y="4928965"/>
              <a:ext cx="9144005" cy="424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8"/>
            <p:cNvPicPr preferRelativeResize="0"/>
            <p:nvPr/>
          </p:nvPicPr>
          <p:blipFill rotWithShape="1">
            <a:blip r:embed="rId4">
              <a:alphaModFix amt="50000"/>
            </a:blip>
            <a:srcRect b="14593" l="0" r="0" t="10218"/>
            <a:stretch/>
          </p:blipFill>
          <p:spPr>
            <a:xfrm flipH="1" rot="1143362">
              <a:off x="-1079656" y="4914405"/>
              <a:ext cx="4757896" cy="2003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18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3467028" y="4361655"/>
              <a:ext cx="3370860" cy="1887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18"/>
            <p:cNvPicPr preferRelativeResize="0"/>
            <p:nvPr/>
          </p:nvPicPr>
          <p:blipFill rotWithShape="1">
            <a:blip r:embed="rId6">
              <a:alphaModFix amt="40000"/>
            </a:blip>
            <a:srcRect b="16874" l="0" r="0" t="0"/>
            <a:stretch/>
          </p:blipFill>
          <p:spPr>
            <a:xfrm rot="5400000">
              <a:off x="6596850" y="-1715550"/>
              <a:ext cx="4653348" cy="2166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" name="Google Shape;219;p18"/>
          <p:cNvSpPr txBox="1"/>
          <p:nvPr>
            <p:ph type="title"/>
          </p:nvPr>
        </p:nvSpPr>
        <p:spPr>
          <a:xfrm>
            <a:off x="5050200" y="1763700"/>
            <a:ext cx="3380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20" name="Google Shape;220;p18"/>
          <p:cNvSpPr txBox="1"/>
          <p:nvPr>
            <p:ph idx="1" type="subTitle"/>
          </p:nvPr>
        </p:nvSpPr>
        <p:spPr>
          <a:xfrm>
            <a:off x="5050200" y="2336400"/>
            <a:ext cx="3380700" cy="10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2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9"/>
          <p:cNvGrpSpPr/>
          <p:nvPr/>
        </p:nvGrpSpPr>
        <p:grpSpPr>
          <a:xfrm>
            <a:off x="-2244925" y="-3936087"/>
            <a:ext cx="19659877" cy="11930834"/>
            <a:chOff x="-2244925" y="-3936087"/>
            <a:chExt cx="19659877" cy="11930834"/>
          </a:xfrm>
        </p:grpSpPr>
        <p:pic>
          <p:nvPicPr>
            <p:cNvPr id="223" name="Google Shape;223;p19"/>
            <p:cNvPicPr preferRelativeResize="0"/>
            <p:nvPr/>
          </p:nvPicPr>
          <p:blipFill rotWithShape="1">
            <a:blip r:embed="rId2">
              <a:alphaModFix amt="42000"/>
            </a:blip>
            <a:srcRect b="0" l="7894" r="8736" t="0"/>
            <a:stretch/>
          </p:blipFill>
          <p:spPr>
            <a:xfrm flipH="1">
              <a:off x="5348412" y="2698088"/>
              <a:ext cx="7622876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19"/>
            <p:cNvPicPr preferRelativeResize="0"/>
            <p:nvPr/>
          </p:nvPicPr>
          <p:blipFill rotWithShape="1">
            <a:blip r:embed="rId3">
              <a:alphaModFix amt="20000"/>
            </a:blip>
            <a:srcRect b="0" l="19329" r="19846" t="0"/>
            <a:stretch/>
          </p:blipFill>
          <p:spPr>
            <a:xfrm>
              <a:off x="-2244925" y="2698088"/>
              <a:ext cx="2830269" cy="260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19"/>
            <p:cNvPicPr preferRelativeResize="0"/>
            <p:nvPr/>
          </p:nvPicPr>
          <p:blipFill rotWithShape="1">
            <a:blip r:embed="rId2">
              <a:alphaModFix amt="42000"/>
            </a:blip>
            <a:srcRect b="0" l="7894" r="8736" t="0"/>
            <a:stretch/>
          </p:blipFill>
          <p:spPr>
            <a:xfrm rot="10800000">
              <a:off x="-829588" y="-3936087"/>
              <a:ext cx="7622876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19"/>
            <p:cNvPicPr preferRelativeResize="0"/>
            <p:nvPr/>
          </p:nvPicPr>
          <p:blipFill rotWithShape="1">
            <a:blip r:embed="rId4">
              <a:alphaModFix amt="80000"/>
            </a:blip>
            <a:srcRect b="26847" l="0" r="0" t="0"/>
            <a:stretch/>
          </p:blipFill>
          <p:spPr>
            <a:xfrm rot="-9000000">
              <a:off x="7946898" y="1125441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19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5539415" y="-909595"/>
              <a:ext cx="3370860" cy="1887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19"/>
            <p:cNvPicPr preferRelativeResize="0"/>
            <p:nvPr/>
          </p:nvPicPr>
          <p:blipFill rotWithShape="1">
            <a:blip r:embed="rId6">
              <a:alphaModFix amt="33000"/>
            </a:blip>
            <a:srcRect b="19858" l="0" r="0" t="0"/>
            <a:stretch/>
          </p:blipFill>
          <p:spPr>
            <a:xfrm rot="9868616">
              <a:off x="-1075802" y="4504923"/>
              <a:ext cx="6074870" cy="27266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p19"/>
          <p:cNvSpPr txBox="1"/>
          <p:nvPr>
            <p:ph type="title"/>
          </p:nvPr>
        </p:nvSpPr>
        <p:spPr>
          <a:xfrm>
            <a:off x="720000" y="1339522"/>
            <a:ext cx="33807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30" name="Google Shape;230;p19"/>
          <p:cNvSpPr txBox="1"/>
          <p:nvPr>
            <p:ph idx="1" type="subTitle"/>
          </p:nvPr>
        </p:nvSpPr>
        <p:spPr>
          <a:xfrm>
            <a:off x="720000" y="2336400"/>
            <a:ext cx="3380700" cy="10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0"/>
          <p:cNvPicPr preferRelativeResize="0"/>
          <p:nvPr/>
        </p:nvPicPr>
        <p:blipFill rotWithShape="1">
          <a:blip r:embed="rId2">
            <a:alphaModFix/>
          </a:blip>
          <a:srcRect b="8436" l="52553" r="7891" t="11061"/>
          <a:stretch/>
        </p:blipFill>
        <p:spPr>
          <a:xfrm>
            <a:off x="8568500" y="-1076350"/>
            <a:ext cx="3616973" cy="412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20"/>
          <p:cNvGrpSpPr/>
          <p:nvPr/>
        </p:nvGrpSpPr>
        <p:grpSpPr>
          <a:xfrm>
            <a:off x="-3272917" y="-5072350"/>
            <a:ext cx="13671848" cy="12712014"/>
            <a:chOff x="-3272917" y="-5072350"/>
            <a:chExt cx="13671848" cy="12712014"/>
          </a:xfrm>
        </p:grpSpPr>
        <p:pic>
          <p:nvPicPr>
            <p:cNvPr id="234" name="Google Shape;234;p20"/>
            <p:cNvPicPr preferRelativeResize="0"/>
            <p:nvPr/>
          </p:nvPicPr>
          <p:blipFill rotWithShape="1">
            <a:blip r:embed="rId3">
              <a:alphaModFix amt="40000"/>
            </a:blip>
            <a:srcRect b="17115" l="0" r="0" t="0"/>
            <a:stretch/>
          </p:blipFill>
          <p:spPr>
            <a:xfrm rot="900000">
              <a:off x="861400" y="-3961347"/>
              <a:ext cx="9144005" cy="424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0"/>
            <p:cNvPicPr preferRelativeResize="0"/>
            <p:nvPr/>
          </p:nvPicPr>
          <p:blipFill rotWithShape="1">
            <a:blip r:embed="rId4">
              <a:alphaModFix amt="50000"/>
            </a:blip>
            <a:srcRect b="14593" l="0" r="0" t="10218"/>
            <a:stretch/>
          </p:blipFill>
          <p:spPr>
            <a:xfrm rot="-9899994">
              <a:off x="-3094714" y="-1634109"/>
              <a:ext cx="4757897" cy="2003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0"/>
            <p:cNvPicPr preferRelativeResize="0"/>
            <p:nvPr/>
          </p:nvPicPr>
          <p:blipFill rotWithShape="1">
            <a:blip r:embed="rId4">
              <a:alphaModFix amt="50000"/>
            </a:blip>
            <a:srcRect b="14593" l="0" r="0" t="10218"/>
            <a:stretch/>
          </p:blipFill>
          <p:spPr>
            <a:xfrm flipH="1" rot="1143362">
              <a:off x="-1079656" y="4914405"/>
              <a:ext cx="4757896" cy="2003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0"/>
            <p:cNvPicPr preferRelativeResize="0"/>
            <p:nvPr/>
          </p:nvPicPr>
          <p:blipFill rotWithShape="1">
            <a:blip r:embed="rId5">
              <a:alphaModFix amt="40000"/>
            </a:blip>
            <a:srcRect b="16874" l="0" r="0" t="0"/>
            <a:stretch/>
          </p:blipFill>
          <p:spPr>
            <a:xfrm rot="5400000">
              <a:off x="6871150" y="3517588"/>
              <a:ext cx="4653348" cy="2166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713100" y="1533450"/>
            <a:ext cx="3736500" cy="30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9" name="Google Shape;239;p20"/>
          <p:cNvSpPr txBox="1"/>
          <p:nvPr>
            <p:ph idx="2" type="body"/>
          </p:nvPr>
        </p:nvSpPr>
        <p:spPr>
          <a:xfrm>
            <a:off x="4694500" y="1533450"/>
            <a:ext cx="3736500" cy="30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indent="-3048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0" name="Google Shape;24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29064" r="11812" t="0"/>
          <a:stretch/>
        </p:blipFill>
        <p:spPr>
          <a:xfrm>
            <a:off x="6922850" y="-2021200"/>
            <a:ext cx="5406024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3">
            <a:alphaModFix amt="50000"/>
          </a:blip>
          <a:srcRect b="14593" l="0" r="0" t="10218"/>
          <a:stretch/>
        </p:blipFill>
        <p:spPr>
          <a:xfrm rot="-1143362">
            <a:off x="6653511" y="4341905"/>
            <a:ext cx="4757896" cy="200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 rotWithShape="1">
          <a:blip r:embed="rId4">
            <a:alphaModFix amt="64000"/>
          </a:blip>
          <a:srcRect b="0" l="8933" r="40875" t="0"/>
          <a:stretch/>
        </p:blipFill>
        <p:spPr>
          <a:xfrm>
            <a:off x="-2368150" y="-2905375"/>
            <a:ext cx="4589302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 rotWithShape="1">
          <a:blip r:embed="rId5">
            <a:alphaModFix amt="60000"/>
          </a:blip>
          <a:srcRect b="0" l="17062" r="23814" t="0"/>
          <a:stretch/>
        </p:blipFill>
        <p:spPr>
          <a:xfrm>
            <a:off x="-4425100" y="905963"/>
            <a:ext cx="5406024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 rotWithShape="1">
          <a:blip r:embed="rId6">
            <a:alphaModFix amt="33000"/>
          </a:blip>
          <a:srcRect b="19858" l="0" r="0" t="0"/>
          <a:stretch/>
        </p:blipFill>
        <p:spPr>
          <a:xfrm rot="-7200000">
            <a:off x="-4325600" y="2548639"/>
            <a:ext cx="9144004" cy="41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 rotWithShape="1">
          <a:blip r:embed="rId7">
            <a:alphaModFix/>
          </a:blip>
          <a:srcRect b="48995" l="33553" r="32232" t="0"/>
          <a:stretch/>
        </p:blipFill>
        <p:spPr>
          <a:xfrm>
            <a:off x="8475673" y="3001673"/>
            <a:ext cx="1113600" cy="92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7">
            <a:alphaModFix/>
          </a:blip>
          <a:srcRect b="48995" l="33553" r="32232" t="0"/>
          <a:stretch/>
        </p:blipFill>
        <p:spPr>
          <a:xfrm>
            <a:off x="-615202" y="1002673"/>
            <a:ext cx="1113600" cy="92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8">
            <a:alphaModFix amt="80000"/>
          </a:blip>
          <a:srcRect b="0" l="17251" r="23625" t="0"/>
          <a:stretch/>
        </p:blipFill>
        <p:spPr>
          <a:xfrm>
            <a:off x="2602594" y="-6311425"/>
            <a:ext cx="8333676" cy="789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9">
            <a:alphaModFix amt="40000"/>
          </a:blip>
          <a:srcRect b="17115" l="0" r="0" t="0"/>
          <a:stretch/>
        </p:blipFill>
        <p:spPr>
          <a:xfrm rot="900000">
            <a:off x="-3538275" y="-3964185"/>
            <a:ext cx="9144005" cy="42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"/>
          <p:cNvSpPr txBox="1"/>
          <p:nvPr>
            <p:ph type="title"/>
          </p:nvPr>
        </p:nvSpPr>
        <p:spPr>
          <a:xfrm>
            <a:off x="1603200" y="2191500"/>
            <a:ext cx="5937600" cy="14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" name="Google Shape;34;p3"/>
          <p:cNvSpPr txBox="1"/>
          <p:nvPr>
            <p:ph hasCustomPrompt="1" idx="2" type="title"/>
          </p:nvPr>
        </p:nvSpPr>
        <p:spPr>
          <a:xfrm>
            <a:off x="3144750" y="905975"/>
            <a:ext cx="2854500" cy="11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/>
          <p:nvPr>
            <p:ph idx="1" type="subTitle"/>
          </p:nvPr>
        </p:nvSpPr>
        <p:spPr>
          <a:xfrm>
            <a:off x="1603200" y="3782425"/>
            <a:ext cx="59376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21"/>
          <p:cNvGrpSpPr/>
          <p:nvPr/>
        </p:nvGrpSpPr>
        <p:grpSpPr>
          <a:xfrm>
            <a:off x="-7990701" y="-4577999"/>
            <a:ext cx="23227814" cy="15953122"/>
            <a:chOff x="-7990701" y="-4577999"/>
            <a:chExt cx="23227814" cy="15953122"/>
          </a:xfrm>
        </p:grpSpPr>
        <p:pic>
          <p:nvPicPr>
            <p:cNvPr id="243" name="Google Shape;243;p21"/>
            <p:cNvPicPr preferRelativeResize="0"/>
            <p:nvPr/>
          </p:nvPicPr>
          <p:blipFill rotWithShape="1">
            <a:blip r:embed="rId2">
              <a:alphaModFix amt="42000"/>
            </a:blip>
            <a:srcRect b="0" l="7894" r="8736" t="0"/>
            <a:stretch/>
          </p:blipFill>
          <p:spPr>
            <a:xfrm flipH="1">
              <a:off x="-4509963" y="3078063"/>
              <a:ext cx="7622876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1"/>
            <p:cNvPicPr preferRelativeResize="0"/>
            <p:nvPr/>
          </p:nvPicPr>
          <p:blipFill rotWithShape="1">
            <a:blip r:embed="rId3">
              <a:alphaModFix amt="64000"/>
            </a:blip>
            <a:srcRect b="0" l="8933" r="40875" t="0"/>
            <a:stretch/>
          </p:blipFill>
          <p:spPr>
            <a:xfrm>
              <a:off x="-2626175" y="-2572125"/>
              <a:ext cx="4589302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21"/>
            <p:cNvPicPr preferRelativeResize="0"/>
            <p:nvPr/>
          </p:nvPicPr>
          <p:blipFill rotWithShape="1">
            <a:blip r:embed="rId4">
              <a:alphaModFix amt="80000"/>
            </a:blip>
            <a:srcRect b="26847" l="0" r="0" t="0"/>
            <a:stretch/>
          </p:blipFill>
          <p:spPr>
            <a:xfrm rot="-9000000">
              <a:off x="-7666652" y="596141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1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-1676810" y="-1016220"/>
              <a:ext cx="3370860" cy="1887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1"/>
            <p:cNvPicPr preferRelativeResize="0"/>
            <p:nvPr/>
          </p:nvPicPr>
          <p:blipFill rotWithShape="1">
            <a:blip r:embed="rId2">
              <a:alphaModFix amt="42000"/>
            </a:blip>
            <a:srcRect b="0" l="7894" r="8736" t="0"/>
            <a:stretch/>
          </p:blipFill>
          <p:spPr>
            <a:xfrm flipH="1" rot="-2700000">
              <a:off x="6919962" y="-2632888"/>
              <a:ext cx="7622876" cy="5121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1"/>
            <p:cNvPicPr preferRelativeResize="0"/>
            <p:nvPr/>
          </p:nvPicPr>
          <p:blipFill rotWithShape="1">
            <a:blip r:embed="rId6">
              <a:alphaModFix amt="70000"/>
            </a:blip>
            <a:srcRect b="0" l="29064" r="11812" t="0"/>
            <a:stretch/>
          </p:blipFill>
          <p:spPr>
            <a:xfrm rot="5400000">
              <a:off x="6869488" y="3426475"/>
              <a:ext cx="5406024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21"/>
            <p:cNvPicPr preferRelativeResize="0"/>
            <p:nvPr/>
          </p:nvPicPr>
          <p:blipFill rotWithShape="1">
            <a:blip r:embed="rId4">
              <a:alphaModFix amt="40000"/>
            </a:blip>
            <a:srcRect b="26847" l="0" r="0" t="0"/>
            <a:stretch/>
          </p:blipFill>
          <p:spPr>
            <a:xfrm rot="-1800000">
              <a:off x="-1044050" y="5593753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1"/>
            <p:cNvPicPr preferRelativeResize="0"/>
            <p:nvPr/>
          </p:nvPicPr>
          <p:blipFill rotWithShape="1">
            <a:blip r:embed="rId4">
              <a:alphaModFix/>
            </a:blip>
            <a:srcRect b="26847" l="0" r="0" t="0"/>
            <a:stretch/>
          </p:blipFill>
          <p:spPr>
            <a:xfrm rot="-1800024">
              <a:off x="1841025" y="4980605"/>
              <a:ext cx="1118154" cy="458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1"/>
            <p:cNvPicPr preferRelativeResize="0"/>
            <p:nvPr/>
          </p:nvPicPr>
          <p:blipFill rotWithShape="1">
            <a:blip r:embed="rId7">
              <a:alphaModFix/>
            </a:blip>
            <a:srcRect b="19858" l="0" r="0" t="0"/>
            <a:stretch/>
          </p:blipFill>
          <p:spPr>
            <a:xfrm rot="9868628">
              <a:off x="8595428" y="2898374"/>
              <a:ext cx="1042547" cy="4679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53" name="Google Shape;253;p21"/>
          <p:cNvSpPr txBox="1"/>
          <p:nvPr>
            <p:ph idx="2" type="title"/>
          </p:nvPr>
        </p:nvSpPr>
        <p:spPr>
          <a:xfrm>
            <a:off x="713225" y="2627863"/>
            <a:ext cx="2399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4" name="Google Shape;254;p21"/>
          <p:cNvSpPr txBox="1"/>
          <p:nvPr>
            <p:ph idx="1" type="subTitle"/>
          </p:nvPr>
        </p:nvSpPr>
        <p:spPr>
          <a:xfrm>
            <a:off x="713225" y="2933263"/>
            <a:ext cx="2399700" cy="9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55" name="Google Shape;255;p21"/>
          <p:cNvSpPr txBox="1"/>
          <p:nvPr>
            <p:ph idx="3" type="title"/>
          </p:nvPr>
        </p:nvSpPr>
        <p:spPr>
          <a:xfrm>
            <a:off x="3372150" y="2627863"/>
            <a:ext cx="2399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6" name="Google Shape;256;p21"/>
          <p:cNvSpPr txBox="1"/>
          <p:nvPr>
            <p:ph idx="4" type="subTitle"/>
          </p:nvPr>
        </p:nvSpPr>
        <p:spPr>
          <a:xfrm>
            <a:off x="3372151" y="2933264"/>
            <a:ext cx="2399700" cy="9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57" name="Google Shape;257;p21"/>
          <p:cNvSpPr txBox="1"/>
          <p:nvPr>
            <p:ph idx="5" type="title"/>
          </p:nvPr>
        </p:nvSpPr>
        <p:spPr>
          <a:xfrm>
            <a:off x="6031075" y="2627863"/>
            <a:ext cx="2399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8" name="Google Shape;258;p21"/>
          <p:cNvSpPr txBox="1"/>
          <p:nvPr>
            <p:ph idx="6" type="subTitle"/>
          </p:nvPr>
        </p:nvSpPr>
        <p:spPr>
          <a:xfrm>
            <a:off x="6031076" y="2933264"/>
            <a:ext cx="2399700" cy="9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2"/>
          <p:cNvGrpSpPr/>
          <p:nvPr/>
        </p:nvGrpSpPr>
        <p:grpSpPr>
          <a:xfrm>
            <a:off x="-6506787" y="-5972266"/>
            <a:ext cx="22537565" cy="17349939"/>
            <a:chOff x="-6506787" y="-5972266"/>
            <a:chExt cx="22537565" cy="17349939"/>
          </a:xfrm>
        </p:grpSpPr>
        <p:pic>
          <p:nvPicPr>
            <p:cNvPr id="261" name="Google Shape;261;p22"/>
            <p:cNvPicPr preferRelativeResize="0"/>
            <p:nvPr/>
          </p:nvPicPr>
          <p:blipFill rotWithShape="1">
            <a:blip r:embed="rId2">
              <a:alphaModFix amt="42000"/>
            </a:blip>
            <a:srcRect b="0" l="7894" r="8736" t="0"/>
            <a:stretch/>
          </p:blipFill>
          <p:spPr>
            <a:xfrm flipH="1" rot="-2700000">
              <a:off x="-5812513" y="-960400"/>
              <a:ext cx="7622876" cy="5121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2"/>
            <p:cNvPicPr preferRelativeResize="0"/>
            <p:nvPr/>
          </p:nvPicPr>
          <p:blipFill rotWithShape="1">
            <a:blip r:embed="rId3">
              <a:alphaModFix amt="64000"/>
            </a:blip>
            <a:srcRect b="0" l="8933" r="40875" t="0"/>
            <a:stretch/>
          </p:blipFill>
          <p:spPr>
            <a:xfrm>
              <a:off x="5163600" y="-4103475"/>
              <a:ext cx="4589302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2"/>
            <p:cNvPicPr preferRelativeResize="0"/>
            <p:nvPr/>
          </p:nvPicPr>
          <p:blipFill rotWithShape="1">
            <a:blip r:embed="rId4">
              <a:alphaModFix amt="40000"/>
            </a:blip>
            <a:srcRect b="26847" l="0" r="0" t="0"/>
            <a:stretch/>
          </p:blipFill>
          <p:spPr>
            <a:xfrm rot="-1800000">
              <a:off x="6562725" y="-2619247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22"/>
            <p:cNvPicPr preferRelativeResize="0"/>
            <p:nvPr/>
          </p:nvPicPr>
          <p:blipFill rotWithShape="1">
            <a:blip r:embed="rId4">
              <a:alphaModFix amt="40000"/>
            </a:blip>
            <a:srcRect b="26847" l="0" r="0" t="0"/>
            <a:stretch/>
          </p:blipFill>
          <p:spPr>
            <a:xfrm rot="-1800000">
              <a:off x="-1645525" y="-3937222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22"/>
            <p:cNvPicPr preferRelativeResize="0"/>
            <p:nvPr/>
          </p:nvPicPr>
          <p:blipFill rotWithShape="1">
            <a:blip r:embed="rId5">
              <a:alphaModFix amt="38000"/>
            </a:blip>
            <a:srcRect b="0" l="12139" r="16827" t="0"/>
            <a:stretch/>
          </p:blipFill>
          <p:spPr>
            <a:xfrm flipH="1">
              <a:off x="7887213" y="2563700"/>
              <a:ext cx="6495027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2"/>
            <p:cNvPicPr preferRelativeResize="0"/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>
              <a:off x="-848222" y="4361655"/>
              <a:ext cx="3370860" cy="1887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22"/>
            <p:cNvPicPr preferRelativeResize="0"/>
            <p:nvPr/>
          </p:nvPicPr>
          <p:blipFill rotWithShape="1">
            <a:blip r:embed="rId4">
              <a:alphaModFix amt="40000"/>
            </a:blip>
            <a:srcRect b="26847" l="0" r="0" t="0"/>
            <a:stretch/>
          </p:blipFill>
          <p:spPr>
            <a:xfrm rot="-1800000">
              <a:off x="-2658912" y="5596303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8" name="Google Shape;26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69" name="Google Shape;269;p22"/>
          <p:cNvSpPr txBox="1"/>
          <p:nvPr>
            <p:ph idx="2" type="title"/>
          </p:nvPr>
        </p:nvSpPr>
        <p:spPr>
          <a:xfrm>
            <a:off x="713225" y="3097088"/>
            <a:ext cx="2399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0" name="Google Shape;270;p22"/>
          <p:cNvSpPr txBox="1"/>
          <p:nvPr>
            <p:ph idx="1" type="subTitle"/>
          </p:nvPr>
        </p:nvSpPr>
        <p:spPr>
          <a:xfrm>
            <a:off x="713225" y="3529425"/>
            <a:ext cx="2399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71" name="Google Shape;271;p22"/>
          <p:cNvSpPr txBox="1"/>
          <p:nvPr>
            <p:ph idx="3" type="title"/>
          </p:nvPr>
        </p:nvSpPr>
        <p:spPr>
          <a:xfrm>
            <a:off x="3372150" y="3097088"/>
            <a:ext cx="2399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2" name="Google Shape;272;p22"/>
          <p:cNvSpPr txBox="1"/>
          <p:nvPr>
            <p:ph idx="4" type="subTitle"/>
          </p:nvPr>
        </p:nvSpPr>
        <p:spPr>
          <a:xfrm>
            <a:off x="3372150" y="3529425"/>
            <a:ext cx="2399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73" name="Google Shape;273;p22"/>
          <p:cNvSpPr txBox="1"/>
          <p:nvPr>
            <p:ph idx="5" type="title"/>
          </p:nvPr>
        </p:nvSpPr>
        <p:spPr>
          <a:xfrm>
            <a:off x="6031075" y="3097088"/>
            <a:ext cx="2399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4" name="Google Shape;274;p22"/>
          <p:cNvSpPr txBox="1"/>
          <p:nvPr>
            <p:ph idx="6" type="subTitle"/>
          </p:nvPr>
        </p:nvSpPr>
        <p:spPr>
          <a:xfrm>
            <a:off x="6031075" y="3529425"/>
            <a:ext cx="2399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3"/>
          <p:cNvPicPr preferRelativeResize="0"/>
          <p:nvPr/>
        </p:nvPicPr>
        <p:blipFill rotWithShape="1">
          <a:blip r:embed="rId2">
            <a:alphaModFix amt="42000"/>
          </a:blip>
          <a:srcRect b="0" l="7894" r="8736" t="0"/>
          <a:stretch/>
        </p:blipFill>
        <p:spPr>
          <a:xfrm flipH="1" rot="-2700000">
            <a:off x="-4887913" y="-2632888"/>
            <a:ext cx="7622876" cy="51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/>
          <p:cNvPicPr preferRelativeResize="0"/>
          <p:nvPr/>
        </p:nvPicPr>
        <p:blipFill rotWithShape="1">
          <a:blip r:embed="rId3">
            <a:alphaModFix amt="70000"/>
          </a:blip>
          <a:srcRect b="0" l="29064" r="11812" t="0"/>
          <a:stretch/>
        </p:blipFill>
        <p:spPr>
          <a:xfrm rot="5400000">
            <a:off x="-4328675" y="3426475"/>
            <a:ext cx="5406024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/>
          <p:cNvPicPr preferRelativeResize="0"/>
          <p:nvPr/>
        </p:nvPicPr>
        <p:blipFill rotWithShape="1">
          <a:blip r:embed="rId4">
            <a:alphaModFix amt="40000"/>
          </a:blip>
          <a:srcRect b="26847" l="0" r="0" t="0"/>
          <a:stretch/>
        </p:blipFill>
        <p:spPr>
          <a:xfrm rot="-1800000">
            <a:off x="-2121325" y="5593753"/>
            <a:ext cx="9144004" cy="37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/>
          <p:cNvPicPr preferRelativeResize="0"/>
          <p:nvPr/>
        </p:nvPicPr>
        <p:blipFill rotWithShape="1">
          <a:blip r:embed="rId2">
            <a:alphaModFix amt="42000"/>
          </a:blip>
          <a:srcRect b="0" l="7894" r="8736" t="0"/>
          <a:stretch/>
        </p:blipFill>
        <p:spPr>
          <a:xfrm flipH="1">
            <a:off x="6978487" y="2826688"/>
            <a:ext cx="7622876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/>
          <p:cNvPicPr preferRelativeResize="0"/>
          <p:nvPr/>
        </p:nvPicPr>
        <p:blipFill rotWithShape="1">
          <a:blip r:embed="rId4">
            <a:alphaModFix amt="80000"/>
          </a:blip>
          <a:srcRect b="26847" l="0" r="0" t="0"/>
          <a:stretch/>
        </p:blipFill>
        <p:spPr>
          <a:xfrm rot="-9000000">
            <a:off x="7544023" y="194816"/>
            <a:ext cx="9144004" cy="37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3"/>
          <p:cNvPicPr preferRelativeResize="0"/>
          <p:nvPr/>
        </p:nvPicPr>
        <p:blipFill rotWithShape="1">
          <a:blip r:embed="rId2">
            <a:alphaModFix amt="42000"/>
          </a:blip>
          <a:srcRect b="0" l="7894" r="8736" t="0"/>
          <a:stretch/>
        </p:blipFill>
        <p:spPr>
          <a:xfrm flipH="1">
            <a:off x="-2445363" y="4207262"/>
            <a:ext cx="7622876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/>
          <p:cNvPicPr preferRelativeResize="0"/>
          <p:nvPr/>
        </p:nvPicPr>
        <p:blipFill rotWithShape="1">
          <a:blip r:embed="rId5">
            <a:alphaModFix amt="33000"/>
          </a:blip>
          <a:srcRect b="19858" l="0" r="0" t="0"/>
          <a:stretch/>
        </p:blipFill>
        <p:spPr>
          <a:xfrm rot="-7199994">
            <a:off x="6268326" y="-823928"/>
            <a:ext cx="6074867" cy="272665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84" name="Google Shape;284;p23"/>
          <p:cNvSpPr txBox="1"/>
          <p:nvPr>
            <p:ph idx="2" type="title"/>
          </p:nvPr>
        </p:nvSpPr>
        <p:spPr>
          <a:xfrm>
            <a:off x="720000" y="1696250"/>
            <a:ext cx="2601300" cy="37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5" name="Google Shape;285;p23"/>
          <p:cNvSpPr txBox="1"/>
          <p:nvPr>
            <p:ph idx="1" type="subTitle"/>
          </p:nvPr>
        </p:nvSpPr>
        <p:spPr>
          <a:xfrm>
            <a:off x="720012" y="2128575"/>
            <a:ext cx="260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86" name="Google Shape;286;p23"/>
          <p:cNvSpPr txBox="1"/>
          <p:nvPr>
            <p:ph idx="3" type="title"/>
          </p:nvPr>
        </p:nvSpPr>
        <p:spPr>
          <a:xfrm>
            <a:off x="5719197" y="1696250"/>
            <a:ext cx="2711700" cy="37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7" name="Google Shape;287;p23"/>
          <p:cNvSpPr txBox="1"/>
          <p:nvPr>
            <p:ph idx="4" type="subTitle"/>
          </p:nvPr>
        </p:nvSpPr>
        <p:spPr>
          <a:xfrm>
            <a:off x="5719187" y="2128575"/>
            <a:ext cx="271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88" name="Google Shape;288;p23"/>
          <p:cNvSpPr txBox="1"/>
          <p:nvPr>
            <p:ph idx="5" type="title"/>
          </p:nvPr>
        </p:nvSpPr>
        <p:spPr>
          <a:xfrm>
            <a:off x="720025" y="3121825"/>
            <a:ext cx="2601300" cy="37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9" name="Google Shape;289;p23"/>
          <p:cNvSpPr txBox="1"/>
          <p:nvPr>
            <p:ph idx="6" type="subTitle"/>
          </p:nvPr>
        </p:nvSpPr>
        <p:spPr>
          <a:xfrm>
            <a:off x="720012" y="3547575"/>
            <a:ext cx="260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90" name="Google Shape;290;p23"/>
          <p:cNvSpPr txBox="1"/>
          <p:nvPr>
            <p:ph idx="7" type="title"/>
          </p:nvPr>
        </p:nvSpPr>
        <p:spPr>
          <a:xfrm>
            <a:off x="5719201" y="3121825"/>
            <a:ext cx="2711700" cy="37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1" name="Google Shape;291;p23"/>
          <p:cNvSpPr txBox="1"/>
          <p:nvPr>
            <p:ph idx="8" type="subTitle"/>
          </p:nvPr>
        </p:nvSpPr>
        <p:spPr>
          <a:xfrm>
            <a:off x="5719188" y="3547575"/>
            <a:ext cx="271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24"/>
          <p:cNvGrpSpPr/>
          <p:nvPr/>
        </p:nvGrpSpPr>
        <p:grpSpPr>
          <a:xfrm>
            <a:off x="-8062951" y="-4343363"/>
            <a:ext cx="22664314" cy="15835411"/>
            <a:chOff x="-8062951" y="-4343363"/>
            <a:chExt cx="22664314" cy="15835411"/>
          </a:xfrm>
        </p:grpSpPr>
        <p:pic>
          <p:nvPicPr>
            <p:cNvPr id="294" name="Google Shape;294;p24"/>
            <p:cNvPicPr preferRelativeResize="0"/>
            <p:nvPr/>
          </p:nvPicPr>
          <p:blipFill rotWithShape="1">
            <a:blip r:embed="rId2">
              <a:alphaModFix amt="42000"/>
            </a:blip>
            <a:srcRect b="0" l="7894" r="8736" t="0"/>
            <a:stretch/>
          </p:blipFill>
          <p:spPr>
            <a:xfrm flipH="1">
              <a:off x="-3957151" y="3851563"/>
              <a:ext cx="7622876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4"/>
            <p:cNvPicPr preferRelativeResize="0"/>
            <p:nvPr/>
          </p:nvPicPr>
          <p:blipFill rotWithShape="1">
            <a:blip r:embed="rId3">
              <a:alphaModFix amt="40000"/>
            </a:blip>
            <a:srcRect b="26847" l="0" r="0" t="0"/>
            <a:stretch/>
          </p:blipFill>
          <p:spPr>
            <a:xfrm rot="-1800000">
              <a:off x="-1184975" y="5710678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4"/>
            <p:cNvPicPr preferRelativeResize="0"/>
            <p:nvPr/>
          </p:nvPicPr>
          <p:blipFill rotWithShape="1">
            <a:blip r:embed="rId3">
              <a:alphaModFix amt="80000"/>
            </a:blip>
            <a:srcRect b="26847" l="0" r="0" t="0"/>
            <a:stretch/>
          </p:blipFill>
          <p:spPr>
            <a:xfrm rot="-9000000">
              <a:off x="-7738902" y="-206509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4"/>
            <p:cNvPicPr preferRelativeResize="0"/>
            <p:nvPr/>
          </p:nvPicPr>
          <p:blipFill rotWithShape="1">
            <a:blip r:embed="rId4">
              <a:alphaModFix amt="33000"/>
            </a:blip>
            <a:srcRect b="19858" l="0" r="0" t="0"/>
            <a:stretch/>
          </p:blipFill>
          <p:spPr>
            <a:xfrm rot="-7199994">
              <a:off x="-4561124" y="-2394528"/>
              <a:ext cx="6074867" cy="2726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4"/>
            <p:cNvPicPr preferRelativeResize="0"/>
            <p:nvPr/>
          </p:nvPicPr>
          <p:blipFill rotWithShape="1">
            <a:blip r:embed="rId5">
              <a:alphaModFix amt="70000"/>
            </a:blip>
            <a:srcRect b="0" l="29064" r="11812" t="0"/>
            <a:stretch/>
          </p:blipFill>
          <p:spPr>
            <a:xfrm rot="5400000">
              <a:off x="7217450" y="3578875"/>
              <a:ext cx="5406024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24"/>
            <p:cNvPicPr preferRelativeResize="0"/>
            <p:nvPr/>
          </p:nvPicPr>
          <p:blipFill rotWithShape="1">
            <a:blip r:embed="rId2">
              <a:alphaModFix amt="42000"/>
            </a:blip>
            <a:srcRect b="0" l="7894" r="8736" t="0"/>
            <a:stretch/>
          </p:blipFill>
          <p:spPr>
            <a:xfrm rot="10800000">
              <a:off x="6978487" y="-3251112"/>
              <a:ext cx="7622876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24"/>
            <p:cNvPicPr preferRelativeResize="0"/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>
              <a:off x="5479415" y="-1016220"/>
              <a:ext cx="3370860" cy="1887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4"/>
            <p:cNvPicPr preferRelativeResize="0"/>
            <p:nvPr/>
          </p:nvPicPr>
          <p:blipFill rotWithShape="1">
            <a:blip r:embed="rId4">
              <a:alphaModFix amt="33000"/>
            </a:blip>
            <a:srcRect b="19858" l="0" r="0" t="0"/>
            <a:stretch/>
          </p:blipFill>
          <p:spPr>
            <a:xfrm rot="-7199994">
              <a:off x="7630313" y="2820497"/>
              <a:ext cx="6074867" cy="27266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03" name="Google Shape;303;p24"/>
          <p:cNvSpPr txBox="1"/>
          <p:nvPr>
            <p:ph idx="2" type="title"/>
          </p:nvPr>
        </p:nvSpPr>
        <p:spPr>
          <a:xfrm>
            <a:off x="713113" y="1848650"/>
            <a:ext cx="240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4" name="Google Shape;304;p24"/>
          <p:cNvSpPr txBox="1"/>
          <p:nvPr>
            <p:ph idx="1" type="subTitle"/>
          </p:nvPr>
        </p:nvSpPr>
        <p:spPr>
          <a:xfrm>
            <a:off x="713113" y="2280975"/>
            <a:ext cx="2401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05" name="Google Shape;305;p24"/>
          <p:cNvSpPr txBox="1"/>
          <p:nvPr>
            <p:ph idx="3" type="title"/>
          </p:nvPr>
        </p:nvSpPr>
        <p:spPr>
          <a:xfrm>
            <a:off x="3371413" y="1848650"/>
            <a:ext cx="240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6" name="Google Shape;306;p24"/>
          <p:cNvSpPr txBox="1"/>
          <p:nvPr>
            <p:ph idx="4" type="subTitle"/>
          </p:nvPr>
        </p:nvSpPr>
        <p:spPr>
          <a:xfrm>
            <a:off x="3371413" y="2280975"/>
            <a:ext cx="2401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07" name="Google Shape;307;p24"/>
          <p:cNvSpPr txBox="1"/>
          <p:nvPr>
            <p:ph idx="5" type="title"/>
          </p:nvPr>
        </p:nvSpPr>
        <p:spPr>
          <a:xfrm>
            <a:off x="713113" y="3683625"/>
            <a:ext cx="240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8" name="Google Shape;308;p24"/>
          <p:cNvSpPr txBox="1"/>
          <p:nvPr>
            <p:ph idx="6" type="subTitle"/>
          </p:nvPr>
        </p:nvSpPr>
        <p:spPr>
          <a:xfrm>
            <a:off x="713113" y="4115950"/>
            <a:ext cx="2401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09" name="Google Shape;309;p24"/>
          <p:cNvSpPr txBox="1"/>
          <p:nvPr>
            <p:ph idx="7" type="title"/>
          </p:nvPr>
        </p:nvSpPr>
        <p:spPr>
          <a:xfrm>
            <a:off x="3371413" y="3683625"/>
            <a:ext cx="240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0" name="Google Shape;310;p24"/>
          <p:cNvSpPr txBox="1"/>
          <p:nvPr>
            <p:ph idx="8" type="subTitle"/>
          </p:nvPr>
        </p:nvSpPr>
        <p:spPr>
          <a:xfrm>
            <a:off x="3371413" y="4115950"/>
            <a:ext cx="2401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11" name="Google Shape;311;p24"/>
          <p:cNvSpPr txBox="1"/>
          <p:nvPr>
            <p:ph idx="9" type="title"/>
          </p:nvPr>
        </p:nvSpPr>
        <p:spPr>
          <a:xfrm>
            <a:off x="6029725" y="1848650"/>
            <a:ext cx="240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2" name="Google Shape;312;p24"/>
          <p:cNvSpPr txBox="1"/>
          <p:nvPr>
            <p:ph idx="13" type="subTitle"/>
          </p:nvPr>
        </p:nvSpPr>
        <p:spPr>
          <a:xfrm>
            <a:off x="6029725" y="2280975"/>
            <a:ext cx="2401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13" name="Google Shape;313;p24"/>
          <p:cNvSpPr txBox="1"/>
          <p:nvPr>
            <p:ph idx="14" type="title"/>
          </p:nvPr>
        </p:nvSpPr>
        <p:spPr>
          <a:xfrm>
            <a:off x="6029725" y="3683625"/>
            <a:ext cx="240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4" name="Google Shape;314;p24"/>
          <p:cNvSpPr txBox="1"/>
          <p:nvPr>
            <p:ph idx="15" type="subTitle"/>
          </p:nvPr>
        </p:nvSpPr>
        <p:spPr>
          <a:xfrm>
            <a:off x="6029725" y="4115950"/>
            <a:ext cx="2401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25"/>
          <p:cNvGrpSpPr/>
          <p:nvPr/>
        </p:nvGrpSpPr>
        <p:grpSpPr>
          <a:xfrm>
            <a:off x="-3803050" y="-4812688"/>
            <a:ext cx="18323276" cy="12600826"/>
            <a:chOff x="-3803050" y="-4812688"/>
            <a:chExt cx="18323276" cy="12600826"/>
          </a:xfrm>
        </p:grpSpPr>
        <p:pic>
          <p:nvPicPr>
            <p:cNvPr id="317" name="Google Shape;317;p25"/>
            <p:cNvPicPr preferRelativeResize="0"/>
            <p:nvPr/>
          </p:nvPicPr>
          <p:blipFill rotWithShape="1">
            <a:blip r:embed="rId2">
              <a:alphaModFix amt="23000"/>
            </a:blip>
            <a:srcRect b="0" l="11918" r="8145" t="0"/>
            <a:stretch/>
          </p:blipFill>
          <p:spPr>
            <a:xfrm>
              <a:off x="1966213" y="4136813"/>
              <a:ext cx="5211551" cy="3651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25"/>
            <p:cNvPicPr preferRelativeResize="0"/>
            <p:nvPr/>
          </p:nvPicPr>
          <p:blipFill rotWithShape="1">
            <a:blip r:embed="rId3">
              <a:alphaModFix amt="33000"/>
            </a:blip>
            <a:srcRect b="19858" l="0" r="0" t="0"/>
            <a:stretch/>
          </p:blipFill>
          <p:spPr>
            <a:xfrm rot="-7199994">
              <a:off x="-2961087" y="-2863853"/>
              <a:ext cx="6074867" cy="2726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25"/>
            <p:cNvPicPr preferRelativeResize="0"/>
            <p:nvPr/>
          </p:nvPicPr>
          <p:blipFill rotWithShape="1">
            <a:blip r:embed="rId4">
              <a:alphaModFix amt="64000"/>
            </a:blip>
            <a:srcRect b="0" l="8933" r="40875" t="0"/>
            <a:stretch/>
          </p:blipFill>
          <p:spPr>
            <a:xfrm>
              <a:off x="-3803050" y="-149275"/>
              <a:ext cx="4589302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25"/>
            <p:cNvPicPr preferRelativeResize="0"/>
            <p:nvPr/>
          </p:nvPicPr>
          <p:blipFill rotWithShape="1">
            <a:blip r:embed="rId5">
              <a:alphaModFix amt="20000"/>
            </a:blip>
            <a:srcRect b="0" l="19329" r="19846" t="0"/>
            <a:stretch/>
          </p:blipFill>
          <p:spPr>
            <a:xfrm>
              <a:off x="8154500" y="2983838"/>
              <a:ext cx="2830269" cy="260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25"/>
            <p:cNvPicPr preferRelativeResize="0"/>
            <p:nvPr/>
          </p:nvPicPr>
          <p:blipFill rotWithShape="1">
            <a:blip r:embed="rId6">
              <a:alphaModFix amt="42000"/>
            </a:blip>
            <a:srcRect b="0" l="7894" r="8736" t="0"/>
            <a:stretch/>
          </p:blipFill>
          <p:spPr>
            <a:xfrm rot="10800000">
              <a:off x="6897349" y="-2314587"/>
              <a:ext cx="7622876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5"/>
            <p:cNvPicPr preferRelativeResize="0"/>
            <p:nvPr/>
          </p:nvPicPr>
          <p:blipFill rotWithShape="1">
            <a:blip r:embed="rId7">
              <a:alphaModFix/>
            </a:blip>
            <a:srcRect b="48995" l="33553" r="32232" t="0"/>
            <a:stretch/>
          </p:blipFill>
          <p:spPr>
            <a:xfrm>
              <a:off x="8154511" y="4736223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24" name="Google Shape;324;p25"/>
          <p:cNvSpPr txBox="1"/>
          <p:nvPr>
            <p:ph idx="2" type="title"/>
          </p:nvPr>
        </p:nvSpPr>
        <p:spPr>
          <a:xfrm>
            <a:off x="1952900" y="1304775"/>
            <a:ext cx="2401200" cy="37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5" name="Google Shape;325;p25"/>
          <p:cNvSpPr txBox="1"/>
          <p:nvPr>
            <p:ph idx="1" type="subTitle"/>
          </p:nvPr>
        </p:nvSpPr>
        <p:spPr>
          <a:xfrm>
            <a:off x="1952900" y="1737100"/>
            <a:ext cx="2401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26" name="Google Shape;326;p25"/>
          <p:cNvSpPr txBox="1"/>
          <p:nvPr>
            <p:ph idx="3" type="title"/>
          </p:nvPr>
        </p:nvSpPr>
        <p:spPr>
          <a:xfrm>
            <a:off x="1952888" y="2456100"/>
            <a:ext cx="2401200" cy="37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7" name="Google Shape;327;p25"/>
          <p:cNvSpPr txBox="1"/>
          <p:nvPr>
            <p:ph idx="4" type="subTitle"/>
          </p:nvPr>
        </p:nvSpPr>
        <p:spPr>
          <a:xfrm>
            <a:off x="1952888" y="2888425"/>
            <a:ext cx="2401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28" name="Google Shape;328;p25"/>
          <p:cNvSpPr txBox="1"/>
          <p:nvPr>
            <p:ph idx="5" type="title"/>
          </p:nvPr>
        </p:nvSpPr>
        <p:spPr>
          <a:xfrm>
            <a:off x="1952900" y="3607425"/>
            <a:ext cx="2401200" cy="37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9" name="Google Shape;329;p25"/>
          <p:cNvSpPr txBox="1"/>
          <p:nvPr>
            <p:ph idx="6" type="subTitle"/>
          </p:nvPr>
        </p:nvSpPr>
        <p:spPr>
          <a:xfrm>
            <a:off x="1952900" y="4039750"/>
            <a:ext cx="2401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30" name="Google Shape;330;p25"/>
          <p:cNvSpPr txBox="1"/>
          <p:nvPr>
            <p:ph idx="7" type="title"/>
          </p:nvPr>
        </p:nvSpPr>
        <p:spPr>
          <a:xfrm>
            <a:off x="5964538" y="2455274"/>
            <a:ext cx="2401200" cy="37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1" name="Google Shape;331;p25"/>
          <p:cNvSpPr txBox="1"/>
          <p:nvPr>
            <p:ph idx="8" type="subTitle"/>
          </p:nvPr>
        </p:nvSpPr>
        <p:spPr>
          <a:xfrm>
            <a:off x="5964538" y="2887599"/>
            <a:ext cx="2401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32" name="Google Shape;332;p25"/>
          <p:cNvSpPr txBox="1"/>
          <p:nvPr>
            <p:ph idx="9" type="title"/>
          </p:nvPr>
        </p:nvSpPr>
        <p:spPr>
          <a:xfrm>
            <a:off x="5964525" y="1304772"/>
            <a:ext cx="2401200" cy="37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3" name="Google Shape;333;p25"/>
          <p:cNvSpPr txBox="1"/>
          <p:nvPr>
            <p:ph idx="13" type="subTitle"/>
          </p:nvPr>
        </p:nvSpPr>
        <p:spPr>
          <a:xfrm>
            <a:off x="5964525" y="1737097"/>
            <a:ext cx="2401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34" name="Google Shape;334;p25"/>
          <p:cNvSpPr txBox="1"/>
          <p:nvPr>
            <p:ph idx="14" type="title"/>
          </p:nvPr>
        </p:nvSpPr>
        <p:spPr>
          <a:xfrm>
            <a:off x="5964525" y="3605775"/>
            <a:ext cx="2401200" cy="37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5" name="Google Shape;335;p25"/>
          <p:cNvSpPr txBox="1"/>
          <p:nvPr>
            <p:ph idx="15" type="subTitle"/>
          </p:nvPr>
        </p:nvSpPr>
        <p:spPr>
          <a:xfrm>
            <a:off x="5964525" y="4038100"/>
            <a:ext cx="2401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6"/>
          <p:cNvPicPr preferRelativeResize="0"/>
          <p:nvPr/>
        </p:nvPicPr>
        <p:blipFill rotWithShape="1">
          <a:blip r:embed="rId2">
            <a:alphaModFix amt="70000"/>
          </a:blip>
          <a:srcRect b="0" l="29064" r="11812" t="0"/>
          <a:stretch/>
        </p:blipFill>
        <p:spPr>
          <a:xfrm rot="5400000">
            <a:off x="-4386725" y="3578875"/>
            <a:ext cx="5406024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6"/>
          <p:cNvPicPr preferRelativeResize="0"/>
          <p:nvPr/>
        </p:nvPicPr>
        <p:blipFill rotWithShape="1">
          <a:blip r:embed="rId3">
            <a:alphaModFix amt="33000"/>
          </a:blip>
          <a:srcRect b="19858" l="0" r="0" t="0"/>
          <a:stretch/>
        </p:blipFill>
        <p:spPr>
          <a:xfrm rot="-7199994">
            <a:off x="-2939362" y="3716772"/>
            <a:ext cx="6074867" cy="272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6"/>
          <p:cNvPicPr preferRelativeResize="0"/>
          <p:nvPr/>
        </p:nvPicPr>
        <p:blipFill rotWithShape="1">
          <a:blip r:embed="rId4">
            <a:alphaModFix amt="42000"/>
          </a:blip>
          <a:srcRect b="0" l="7894" r="8736" t="0"/>
          <a:stretch/>
        </p:blipFill>
        <p:spPr>
          <a:xfrm rot="10800000">
            <a:off x="-4825438" y="-3251112"/>
            <a:ext cx="7622876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6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-2178822" y="-884943"/>
            <a:ext cx="3370860" cy="188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6"/>
          <p:cNvPicPr preferRelativeResize="0"/>
          <p:nvPr/>
        </p:nvPicPr>
        <p:blipFill rotWithShape="1">
          <a:blip r:embed="rId6">
            <a:alphaModFix amt="80000"/>
          </a:blip>
          <a:srcRect b="26847" l="0" r="0" t="0"/>
          <a:stretch/>
        </p:blipFill>
        <p:spPr>
          <a:xfrm rot="-9000000">
            <a:off x="7846048" y="596141"/>
            <a:ext cx="9144004" cy="37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6"/>
          <p:cNvPicPr preferRelativeResize="0"/>
          <p:nvPr/>
        </p:nvPicPr>
        <p:blipFill rotWithShape="1">
          <a:blip r:embed="rId4">
            <a:alphaModFix amt="42000"/>
          </a:blip>
          <a:srcRect b="0" l="7894" r="8736" t="0"/>
          <a:stretch/>
        </p:blipFill>
        <p:spPr>
          <a:xfrm flipH="1">
            <a:off x="6812874" y="3070213"/>
            <a:ext cx="7622876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6"/>
          <p:cNvPicPr preferRelativeResize="0"/>
          <p:nvPr/>
        </p:nvPicPr>
        <p:blipFill rotWithShape="1">
          <a:blip r:embed="rId6">
            <a:alphaModFix amt="40000"/>
          </a:blip>
          <a:srcRect b="26847" l="0" r="0" t="0"/>
          <a:stretch/>
        </p:blipFill>
        <p:spPr>
          <a:xfrm rot="-1800000">
            <a:off x="-1339775" y="5618278"/>
            <a:ext cx="9144004" cy="37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7"/>
          <p:cNvPicPr preferRelativeResize="0"/>
          <p:nvPr/>
        </p:nvPicPr>
        <p:blipFill rotWithShape="1">
          <a:blip r:embed="rId2">
            <a:alphaModFix amt="80000"/>
          </a:blip>
          <a:srcRect b="26847" l="0" r="0" t="0"/>
          <a:stretch/>
        </p:blipFill>
        <p:spPr>
          <a:xfrm rot="-9000000">
            <a:off x="-7521002" y="596141"/>
            <a:ext cx="9144004" cy="37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7"/>
          <p:cNvPicPr preferRelativeResize="0"/>
          <p:nvPr/>
        </p:nvPicPr>
        <p:blipFill rotWithShape="1">
          <a:blip r:embed="rId3">
            <a:alphaModFix amt="42000"/>
          </a:blip>
          <a:srcRect b="0" l="7894" r="8736" t="0"/>
          <a:stretch/>
        </p:blipFill>
        <p:spPr>
          <a:xfrm flipH="1">
            <a:off x="-4386776" y="3114388"/>
            <a:ext cx="7622876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7"/>
          <p:cNvPicPr preferRelativeResize="0"/>
          <p:nvPr/>
        </p:nvPicPr>
        <p:blipFill rotWithShape="1">
          <a:blip r:embed="rId3">
            <a:alphaModFix amt="42000"/>
          </a:blip>
          <a:srcRect b="0" l="7894" r="8736" t="0"/>
          <a:stretch/>
        </p:blipFill>
        <p:spPr>
          <a:xfrm flipH="1">
            <a:off x="-4386776" y="-3818087"/>
            <a:ext cx="7622876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7"/>
          <p:cNvPicPr preferRelativeResize="0"/>
          <p:nvPr/>
        </p:nvPicPr>
        <p:blipFill rotWithShape="1">
          <a:blip r:embed="rId2">
            <a:alphaModFix amt="40000"/>
          </a:blip>
          <a:srcRect b="26847" l="0" r="0" t="0"/>
          <a:stretch/>
        </p:blipFill>
        <p:spPr>
          <a:xfrm rot="-1800000">
            <a:off x="1954250" y="5483653"/>
            <a:ext cx="9144004" cy="37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7"/>
          <p:cNvPicPr preferRelativeResize="0"/>
          <p:nvPr/>
        </p:nvPicPr>
        <p:blipFill rotWithShape="1">
          <a:blip r:embed="rId4">
            <a:alphaModFix amt="33000"/>
          </a:blip>
          <a:srcRect b="19858" l="0" r="0" t="0"/>
          <a:stretch/>
        </p:blipFill>
        <p:spPr>
          <a:xfrm rot="-7199994">
            <a:off x="5685476" y="-2394528"/>
            <a:ext cx="6074867" cy="272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7"/>
          <p:cNvPicPr preferRelativeResize="0"/>
          <p:nvPr/>
        </p:nvPicPr>
        <p:blipFill rotWithShape="1">
          <a:blip r:embed="rId5">
            <a:alphaModFix/>
          </a:blip>
          <a:srcRect b="48995" l="33553" r="32232" t="0"/>
          <a:stretch/>
        </p:blipFill>
        <p:spPr>
          <a:xfrm>
            <a:off x="7317311" y="-517827"/>
            <a:ext cx="1113600" cy="92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7"/>
          <p:cNvPicPr preferRelativeResize="0"/>
          <p:nvPr/>
        </p:nvPicPr>
        <p:blipFill rotWithShape="1">
          <a:blip r:embed="rId6">
            <a:alphaModFix amt="64000"/>
          </a:blip>
          <a:srcRect b="0" l="8933" r="40875" t="0"/>
          <a:stretch/>
        </p:blipFill>
        <p:spPr>
          <a:xfrm>
            <a:off x="2277350" y="4508825"/>
            <a:ext cx="4589302" cy="51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8"/>
          <p:cNvPicPr preferRelativeResize="0"/>
          <p:nvPr/>
        </p:nvPicPr>
        <p:blipFill rotWithShape="1">
          <a:blip r:embed="rId2">
            <a:alphaModFix amt="64000"/>
          </a:blip>
          <a:srcRect b="0" l="8933" r="40875" t="0"/>
          <a:stretch/>
        </p:blipFill>
        <p:spPr>
          <a:xfrm>
            <a:off x="-3056400" y="3547575"/>
            <a:ext cx="4589302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8"/>
          <p:cNvPicPr preferRelativeResize="0"/>
          <p:nvPr/>
        </p:nvPicPr>
        <p:blipFill rotWithShape="1">
          <a:blip r:embed="rId3">
            <a:alphaModFix amt="33000"/>
          </a:blip>
          <a:srcRect b="19858" l="0" r="0" t="0"/>
          <a:stretch/>
        </p:blipFill>
        <p:spPr>
          <a:xfrm rot="-7199994">
            <a:off x="5685476" y="-2394528"/>
            <a:ext cx="6074867" cy="272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8"/>
          <p:cNvPicPr preferRelativeResize="0"/>
          <p:nvPr/>
        </p:nvPicPr>
        <p:blipFill rotWithShape="1">
          <a:blip r:embed="rId4">
            <a:alphaModFix amt="80000"/>
          </a:blip>
          <a:srcRect b="26847" l="0" r="0" t="0"/>
          <a:stretch/>
        </p:blipFill>
        <p:spPr>
          <a:xfrm rot="-8999993">
            <a:off x="-3200491" y="-269569"/>
            <a:ext cx="4175786" cy="171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8"/>
          <p:cNvPicPr preferRelativeResize="0"/>
          <p:nvPr/>
        </p:nvPicPr>
        <p:blipFill rotWithShape="1">
          <a:blip r:embed="rId5">
            <a:alphaModFix/>
          </a:blip>
          <a:srcRect b="48995" l="33553" r="32232" t="0"/>
          <a:stretch/>
        </p:blipFill>
        <p:spPr>
          <a:xfrm>
            <a:off x="11" y="-517827"/>
            <a:ext cx="1113600" cy="92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8"/>
          <p:cNvPicPr preferRelativeResize="0"/>
          <p:nvPr/>
        </p:nvPicPr>
        <p:blipFill rotWithShape="1">
          <a:blip r:embed="rId6">
            <a:alphaModFix amt="42000"/>
          </a:blip>
          <a:srcRect b="0" l="7894" r="8736" t="0"/>
          <a:stretch/>
        </p:blipFill>
        <p:spPr>
          <a:xfrm rot="10800000">
            <a:off x="6866987" y="3191438"/>
            <a:ext cx="7622876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8"/>
          <p:cNvPicPr preferRelativeResize="0"/>
          <p:nvPr/>
        </p:nvPicPr>
        <p:blipFill rotWithShape="1">
          <a:blip r:embed="rId7">
            <a:alphaModFix amt="20000"/>
          </a:blip>
          <a:srcRect b="0" l="19329" r="19846" t="0"/>
          <a:stretch/>
        </p:blipFill>
        <p:spPr>
          <a:xfrm>
            <a:off x="8430900" y="1394125"/>
            <a:ext cx="2830269" cy="26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9"/>
          <p:cNvPicPr preferRelativeResize="0"/>
          <p:nvPr/>
        </p:nvPicPr>
        <p:blipFill rotWithShape="1">
          <a:blip r:embed="rId2">
            <a:alphaModFix amt="33000"/>
          </a:blip>
          <a:srcRect b="19858" l="0" r="0" t="0"/>
          <a:stretch/>
        </p:blipFill>
        <p:spPr>
          <a:xfrm rot="-7199994">
            <a:off x="-3755949" y="-2459678"/>
            <a:ext cx="6074867" cy="272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9"/>
          <p:cNvPicPr preferRelativeResize="0"/>
          <p:nvPr/>
        </p:nvPicPr>
        <p:blipFill rotWithShape="1">
          <a:blip r:embed="rId3">
            <a:alphaModFix amt="42000"/>
          </a:blip>
          <a:srcRect b="0" l="7894" r="8736" t="0"/>
          <a:stretch/>
        </p:blipFill>
        <p:spPr>
          <a:xfrm rot="10800000">
            <a:off x="-4623401" y="3219913"/>
            <a:ext cx="7622876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9"/>
          <p:cNvPicPr preferRelativeResize="0"/>
          <p:nvPr/>
        </p:nvPicPr>
        <p:blipFill rotWithShape="1">
          <a:blip r:embed="rId4">
            <a:alphaModFix amt="20000"/>
          </a:blip>
          <a:srcRect b="0" l="19329" r="19846" t="0"/>
          <a:stretch/>
        </p:blipFill>
        <p:spPr>
          <a:xfrm>
            <a:off x="-2227088" y="1329800"/>
            <a:ext cx="2830269" cy="26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9"/>
          <p:cNvPicPr preferRelativeResize="0"/>
          <p:nvPr/>
        </p:nvPicPr>
        <p:blipFill rotWithShape="1">
          <a:blip r:embed="rId5">
            <a:alphaModFix amt="80000"/>
          </a:blip>
          <a:srcRect b="26847" l="0" r="0" t="0"/>
          <a:stretch/>
        </p:blipFill>
        <p:spPr>
          <a:xfrm rot="-8999999">
            <a:off x="7485115" y="33214"/>
            <a:ext cx="7841471" cy="3212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9"/>
          <p:cNvPicPr preferRelativeResize="0"/>
          <p:nvPr/>
        </p:nvPicPr>
        <p:blipFill rotWithShape="1">
          <a:blip r:embed="rId3">
            <a:alphaModFix amt="42000"/>
          </a:blip>
          <a:srcRect b="0" l="7894" r="8736" t="0"/>
          <a:stretch/>
        </p:blipFill>
        <p:spPr>
          <a:xfrm flipH="1">
            <a:off x="6812874" y="3070213"/>
            <a:ext cx="7622876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9"/>
          <p:cNvPicPr preferRelativeResize="0"/>
          <p:nvPr/>
        </p:nvPicPr>
        <p:blipFill rotWithShape="1">
          <a:blip r:embed="rId6">
            <a:alphaModFix amt="64000"/>
          </a:blip>
          <a:srcRect b="0" l="8933" r="40875" t="0"/>
          <a:stretch/>
        </p:blipFill>
        <p:spPr>
          <a:xfrm>
            <a:off x="2277350" y="4508825"/>
            <a:ext cx="4589302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9"/>
          <p:cNvPicPr preferRelativeResize="0"/>
          <p:nvPr/>
        </p:nvPicPr>
        <p:blipFill rotWithShape="1">
          <a:blip r:embed="rId7">
            <a:alphaModFix/>
          </a:blip>
          <a:srcRect b="48995" l="33553" r="32232" t="0"/>
          <a:stretch/>
        </p:blipFill>
        <p:spPr>
          <a:xfrm>
            <a:off x="7317311" y="-517827"/>
            <a:ext cx="1113600" cy="92979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1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0"/>
          <p:cNvPicPr preferRelativeResize="0"/>
          <p:nvPr/>
        </p:nvPicPr>
        <p:blipFill rotWithShape="1">
          <a:blip r:embed="rId2">
            <a:alphaModFix amt="42000"/>
          </a:blip>
          <a:srcRect b="0" l="7894" r="8736" t="0"/>
          <a:stretch/>
        </p:blipFill>
        <p:spPr>
          <a:xfrm flipH="1">
            <a:off x="-4474876" y="2963788"/>
            <a:ext cx="7622876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0"/>
          <p:cNvPicPr preferRelativeResize="0"/>
          <p:nvPr/>
        </p:nvPicPr>
        <p:blipFill rotWithShape="1">
          <a:blip r:embed="rId3">
            <a:alphaModFix amt="80000"/>
          </a:blip>
          <a:srcRect b="26847" l="0" r="0" t="0"/>
          <a:stretch/>
        </p:blipFill>
        <p:spPr>
          <a:xfrm rot="-8999999">
            <a:off x="-6507935" y="-734036"/>
            <a:ext cx="7841471" cy="3212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0"/>
          <p:cNvPicPr preferRelativeResize="0"/>
          <p:nvPr/>
        </p:nvPicPr>
        <p:blipFill rotWithShape="1">
          <a:blip r:embed="rId4">
            <a:alphaModFix amt="33000"/>
          </a:blip>
          <a:srcRect b="19858" l="0" r="0" t="0"/>
          <a:stretch/>
        </p:blipFill>
        <p:spPr>
          <a:xfrm rot="-7199994">
            <a:off x="5031301" y="-2863853"/>
            <a:ext cx="6074867" cy="272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0"/>
          <p:cNvPicPr preferRelativeResize="0"/>
          <p:nvPr/>
        </p:nvPicPr>
        <p:blipFill rotWithShape="1">
          <a:blip r:embed="rId5">
            <a:alphaModFix amt="64000"/>
          </a:blip>
          <a:srcRect b="0" l="8933" r="40875" t="0"/>
          <a:stretch/>
        </p:blipFill>
        <p:spPr>
          <a:xfrm>
            <a:off x="8142000" y="2040150"/>
            <a:ext cx="4589302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0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-252335" y="-946345"/>
            <a:ext cx="3370860" cy="188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0"/>
          <p:cNvPicPr preferRelativeResize="0"/>
          <p:nvPr/>
        </p:nvPicPr>
        <p:blipFill rotWithShape="1">
          <a:blip r:embed="rId7">
            <a:alphaModFix amt="23000"/>
          </a:blip>
          <a:srcRect b="0" l="11918" r="8145" t="0"/>
          <a:stretch/>
        </p:blipFill>
        <p:spPr>
          <a:xfrm>
            <a:off x="1936326" y="3998650"/>
            <a:ext cx="5211551" cy="36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0"/>
          <p:cNvPicPr preferRelativeResize="0"/>
          <p:nvPr/>
        </p:nvPicPr>
        <p:blipFill rotWithShape="1">
          <a:blip r:embed="rId8">
            <a:alphaModFix/>
          </a:blip>
          <a:srcRect b="48995" l="33553" r="32232" t="0"/>
          <a:stretch/>
        </p:blipFill>
        <p:spPr>
          <a:xfrm>
            <a:off x="8669211" y="1119348"/>
            <a:ext cx="1113600" cy="929798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4"/>
          <p:cNvGrpSpPr/>
          <p:nvPr/>
        </p:nvGrpSpPr>
        <p:grpSpPr>
          <a:xfrm>
            <a:off x="-2450200" y="-3183887"/>
            <a:ext cx="16438304" cy="12663936"/>
            <a:chOff x="-2450200" y="-3183887"/>
            <a:chExt cx="16438304" cy="12663936"/>
          </a:xfrm>
        </p:grpSpPr>
        <p:pic>
          <p:nvPicPr>
            <p:cNvPr id="38" name="Google Shape;38;p4"/>
            <p:cNvPicPr preferRelativeResize="0"/>
            <p:nvPr/>
          </p:nvPicPr>
          <p:blipFill rotWithShape="1">
            <a:blip r:embed="rId2">
              <a:alphaModFix amt="40000"/>
            </a:blip>
            <a:srcRect b="0" l="22118" r="19613" t="0"/>
            <a:stretch/>
          </p:blipFill>
          <p:spPr>
            <a:xfrm>
              <a:off x="7156163" y="-3183887"/>
              <a:ext cx="5328225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4"/>
            <p:cNvPicPr preferRelativeResize="0"/>
            <p:nvPr/>
          </p:nvPicPr>
          <p:blipFill rotWithShape="1">
            <a:blip r:embed="rId3">
              <a:alphaModFix/>
            </a:blip>
            <a:srcRect b="6077" l="4915" r="49574" t="13426"/>
            <a:stretch/>
          </p:blipFill>
          <p:spPr>
            <a:xfrm>
              <a:off x="-2450200" y="-1906762"/>
              <a:ext cx="4161449" cy="4122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4"/>
            <p:cNvPicPr preferRelativeResize="0"/>
            <p:nvPr/>
          </p:nvPicPr>
          <p:blipFill rotWithShape="1">
            <a:blip r:embed="rId4">
              <a:alphaModFix amt="40000"/>
            </a:blip>
            <a:srcRect b="26847" l="0" r="0" t="0"/>
            <a:stretch/>
          </p:blipFill>
          <p:spPr>
            <a:xfrm rot="-1800000">
              <a:off x="4520050" y="3698678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4"/>
            <p:cNvPicPr preferRelativeResize="0"/>
            <p:nvPr/>
          </p:nvPicPr>
          <p:blipFill rotWithShape="1">
            <a:blip r:embed="rId5">
              <a:alphaModFix amt="40000"/>
            </a:blip>
            <a:srcRect b="16874" l="0" r="0" t="0"/>
            <a:stretch/>
          </p:blipFill>
          <p:spPr>
            <a:xfrm rot="5400000">
              <a:off x="-2696138" y="1840788"/>
              <a:ext cx="4653348" cy="216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4"/>
            <p:cNvPicPr preferRelativeResize="0"/>
            <p:nvPr/>
          </p:nvPicPr>
          <p:blipFill rotWithShape="1">
            <a:blip r:embed="rId6">
              <a:alphaModFix amt="30000"/>
            </a:blip>
            <a:srcRect b="14593" l="0" r="0" t="10218"/>
            <a:stretch/>
          </p:blipFill>
          <p:spPr>
            <a:xfrm rot="-9899994">
              <a:off x="-1665839" y="4570116"/>
              <a:ext cx="4757897" cy="2003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4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5550690" y="4149918"/>
              <a:ext cx="3370860" cy="1887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4"/>
            <p:cNvPicPr preferRelativeResize="0"/>
            <p:nvPr/>
          </p:nvPicPr>
          <p:blipFill rotWithShape="1">
            <a:blip r:embed="rId8">
              <a:alphaModFix/>
            </a:blip>
            <a:srcRect b="48995" l="33553" r="32232" t="0"/>
            <a:stretch/>
          </p:blipFill>
          <p:spPr>
            <a:xfrm>
              <a:off x="-667152" y="3693198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4"/>
            <p:cNvPicPr preferRelativeResize="0"/>
            <p:nvPr/>
          </p:nvPicPr>
          <p:blipFill rotWithShape="1">
            <a:blip r:embed="rId8">
              <a:alphaModFix/>
            </a:blip>
            <a:srcRect b="48995" l="33553" r="32232" t="0"/>
            <a:stretch/>
          </p:blipFill>
          <p:spPr>
            <a:xfrm>
              <a:off x="8263023" y="407398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1_1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pic>
        <p:nvPicPr>
          <p:cNvPr id="382" name="Google Shape;382;p31"/>
          <p:cNvPicPr preferRelativeResize="0"/>
          <p:nvPr/>
        </p:nvPicPr>
        <p:blipFill rotWithShape="1">
          <a:blip r:embed="rId2">
            <a:alphaModFix amt="23000"/>
          </a:blip>
          <a:srcRect b="0" l="11918" r="8145" t="0"/>
          <a:stretch/>
        </p:blipFill>
        <p:spPr>
          <a:xfrm>
            <a:off x="1763351" y="3945525"/>
            <a:ext cx="5211551" cy="36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1"/>
          <p:cNvPicPr preferRelativeResize="0"/>
          <p:nvPr/>
        </p:nvPicPr>
        <p:blipFill rotWithShape="1">
          <a:blip r:embed="rId3">
            <a:alphaModFix amt="64000"/>
          </a:blip>
          <a:srcRect b="0" l="8933" r="40875" t="0"/>
          <a:stretch/>
        </p:blipFill>
        <p:spPr>
          <a:xfrm>
            <a:off x="-3636925" y="2040150"/>
            <a:ext cx="4589302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1"/>
          <p:cNvPicPr preferRelativeResize="0"/>
          <p:nvPr/>
        </p:nvPicPr>
        <p:blipFill rotWithShape="1">
          <a:blip r:embed="rId4">
            <a:alphaModFix amt="33000"/>
          </a:blip>
          <a:srcRect b="19858" l="0" r="0" t="0"/>
          <a:stretch/>
        </p:blipFill>
        <p:spPr>
          <a:xfrm rot="-7199994">
            <a:off x="-4379712" y="-2863853"/>
            <a:ext cx="6074867" cy="272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1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-1836560" y="-870145"/>
            <a:ext cx="3370860" cy="188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1"/>
          <p:cNvPicPr preferRelativeResize="0"/>
          <p:nvPr/>
        </p:nvPicPr>
        <p:blipFill rotWithShape="1">
          <a:blip r:embed="rId6">
            <a:alphaModFix amt="20000"/>
          </a:blip>
          <a:srcRect b="0" l="19329" r="19846" t="0"/>
          <a:stretch/>
        </p:blipFill>
        <p:spPr>
          <a:xfrm>
            <a:off x="7776100" y="-1433712"/>
            <a:ext cx="2830269" cy="26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1"/>
          <p:cNvPicPr preferRelativeResize="0"/>
          <p:nvPr/>
        </p:nvPicPr>
        <p:blipFill rotWithShape="1">
          <a:blip r:embed="rId7">
            <a:alphaModFix amt="42000"/>
          </a:blip>
          <a:srcRect b="0" l="7894" r="8736" t="0"/>
          <a:stretch/>
        </p:blipFill>
        <p:spPr>
          <a:xfrm flipH="1">
            <a:off x="7310399" y="2591438"/>
            <a:ext cx="7622876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1"/>
          <p:cNvPicPr preferRelativeResize="0"/>
          <p:nvPr/>
        </p:nvPicPr>
        <p:blipFill rotWithShape="1">
          <a:blip r:embed="rId8">
            <a:alphaModFix/>
          </a:blip>
          <a:srcRect b="48995" l="33553" r="32232" t="0"/>
          <a:stretch/>
        </p:blipFill>
        <p:spPr>
          <a:xfrm>
            <a:off x="-658914" y="1094536"/>
            <a:ext cx="1113600" cy="92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1_1_1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pic>
        <p:nvPicPr>
          <p:cNvPr id="391" name="Google Shape;391;p32"/>
          <p:cNvPicPr preferRelativeResize="0"/>
          <p:nvPr/>
        </p:nvPicPr>
        <p:blipFill rotWithShape="1">
          <a:blip r:embed="rId2">
            <a:alphaModFix amt="42000"/>
          </a:blip>
          <a:srcRect b="0" l="7894" r="8736" t="0"/>
          <a:stretch/>
        </p:blipFill>
        <p:spPr>
          <a:xfrm flipH="1">
            <a:off x="-5716076" y="2040138"/>
            <a:ext cx="7622876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2"/>
          <p:cNvPicPr preferRelativeResize="0"/>
          <p:nvPr/>
        </p:nvPicPr>
        <p:blipFill rotWithShape="1">
          <a:blip r:embed="rId3">
            <a:alphaModFix amt="33000"/>
          </a:blip>
          <a:srcRect b="19858" l="0" r="0" t="0"/>
          <a:stretch/>
        </p:blipFill>
        <p:spPr>
          <a:xfrm rot="-7199994">
            <a:off x="5065713" y="-2863853"/>
            <a:ext cx="6074867" cy="272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2"/>
          <p:cNvPicPr preferRelativeResize="0"/>
          <p:nvPr/>
        </p:nvPicPr>
        <p:blipFill rotWithShape="1">
          <a:blip r:embed="rId4">
            <a:alphaModFix amt="20000"/>
          </a:blip>
          <a:srcRect b="0" l="19329" r="19846" t="0"/>
          <a:stretch/>
        </p:blipFill>
        <p:spPr>
          <a:xfrm>
            <a:off x="-1754275" y="-1433712"/>
            <a:ext cx="2830269" cy="26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2"/>
          <p:cNvPicPr preferRelativeResize="0"/>
          <p:nvPr/>
        </p:nvPicPr>
        <p:blipFill rotWithShape="1">
          <a:blip r:embed="rId5">
            <a:alphaModFix amt="23000"/>
          </a:blip>
          <a:srcRect b="0" l="11918" r="8145" t="0"/>
          <a:stretch/>
        </p:blipFill>
        <p:spPr>
          <a:xfrm rot="-5400000">
            <a:off x="6387876" y="3966838"/>
            <a:ext cx="5211551" cy="36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2"/>
          <p:cNvPicPr preferRelativeResize="0"/>
          <p:nvPr/>
        </p:nvPicPr>
        <p:blipFill rotWithShape="1">
          <a:blip r:embed="rId6">
            <a:alphaModFix amt="64000"/>
          </a:blip>
          <a:srcRect b="0" l="8933" r="40875" t="0"/>
          <a:stretch/>
        </p:blipFill>
        <p:spPr>
          <a:xfrm>
            <a:off x="8218200" y="-1893975"/>
            <a:ext cx="4589302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2"/>
          <p:cNvPicPr preferRelativeResize="0"/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-1836560" y="-870145"/>
            <a:ext cx="3370860" cy="188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2"/>
          <p:cNvPicPr preferRelativeResize="0"/>
          <p:nvPr/>
        </p:nvPicPr>
        <p:blipFill rotWithShape="1">
          <a:blip r:embed="rId8">
            <a:alphaModFix/>
          </a:blip>
          <a:srcRect b="48995" l="33553" r="32232" t="0"/>
          <a:stretch/>
        </p:blipFill>
        <p:spPr>
          <a:xfrm>
            <a:off x="8669211" y="2419273"/>
            <a:ext cx="1113600" cy="92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1_1_1_1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3"/>
          <p:cNvPicPr preferRelativeResize="0"/>
          <p:nvPr/>
        </p:nvPicPr>
        <p:blipFill rotWithShape="1">
          <a:blip r:embed="rId2">
            <a:alphaModFix amt="20000"/>
          </a:blip>
          <a:srcRect b="0" l="19329" r="19846" t="0"/>
          <a:stretch/>
        </p:blipFill>
        <p:spPr>
          <a:xfrm>
            <a:off x="-2149675" y="2983838"/>
            <a:ext cx="2830269" cy="26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3"/>
          <p:cNvPicPr preferRelativeResize="0"/>
          <p:nvPr/>
        </p:nvPicPr>
        <p:blipFill rotWithShape="1">
          <a:blip r:embed="rId3">
            <a:alphaModFix amt="42000"/>
          </a:blip>
          <a:srcRect b="0" l="7894" r="8736" t="0"/>
          <a:stretch/>
        </p:blipFill>
        <p:spPr>
          <a:xfrm rot="10800000">
            <a:off x="-5248476" y="-2314587"/>
            <a:ext cx="7622876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3"/>
          <p:cNvPicPr preferRelativeResize="0"/>
          <p:nvPr/>
        </p:nvPicPr>
        <p:blipFill rotWithShape="1">
          <a:blip r:embed="rId4">
            <a:alphaModFix/>
          </a:blip>
          <a:srcRect b="48995" l="33553" r="32232" t="0"/>
          <a:stretch/>
        </p:blipFill>
        <p:spPr>
          <a:xfrm>
            <a:off x="-393589" y="4736223"/>
            <a:ext cx="1113600" cy="92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3"/>
          <p:cNvPicPr preferRelativeResize="0"/>
          <p:nvPr/>
        </p:nvPicPr>
        <p:blipFill rotWithShape="1">
          <a:blip r:embed="rId3">
            <a:alphaModFix amt="42000"/>
          </a:blip>
          <a:srcRect b="0" l="7894" r="8736" t="0"/>
          <a:stretch/>
        </p:blipFill>
        <p:spPr>
          <a:xfrm flipH="1">
            <a:off x="7158162" y="2640513"/>
            <a:ext cx="7622876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3"/>
          <p:cNvPicPr preferRelativeResize="0"/>
          <p:nvPr/>
        </p:nvPicPr>
        <p:blipFill rotWithShape="1">
          <a:blip r:embed="rId5">
            <a:alphaModFix amt="80000"/>
          </a:blip>
          <a:srcRect b="26847" l="0" r="0" t="0"/>
          <a:stretch/>
        </p:blipFill>
        <p:spPr>
          <a:xfrm rot="-9000000">
            <a:off x="7946898" y="1125441"/>
            <a:ext cx="9144004" cy="37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3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253915" y="-870020"/>
            <a:ext cx="3370860" cy="188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3"/>
          <p:cNvPicPr preferRelativeResize="0"/>
          <p:nvPr/>
        </p:nvPicPr>
        <p:blipFill rotWithShape="1">
          <a:blip r:embed="rId7">
            <a:alphaModFix amt="33000"/>
          </a:blip>
          <a:srcRect b="19858" l="0" r="0" t="0"/>
          <a:stretch/>
        </p:blipFill>
        <p:spPr>
          <a:xfrm rot="-10799988">
            <a:off x="901636" y="4531097"/>
            <a:ext cx="6074870" cy="2726657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TITLE_ONLY_1_1_1_1_1_1_1_1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34"/>
          <p:cNvPicPr preferRelativeResize="0"/>
          <p:nvPr/>
        </p:nvPicPr>
        <p:blipFill rotWithShape="1">
          <a:blip r:embed="rId2">
            <a:alphaModFix amt="42000"/>
          </a:blip>
          <a:srcRect b="0" l="7894" r="8736" t="0"/>
          <a:stretch/>
        </p:blipFill>
        <p:spPr>
          <a:xfrm flipH="1">
            <a:off x="-5215513" y="2869113"/>
            <a:ext cx="7622876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4"/>
          <p:cNvPicPr preferRelativeResize="0"/>
          <p:nvPr/>
        </p:nvPicPr>
        <p:blipFill rotWithShape="1">
          <a:blip r:embed="rId3">
            <a:alphaModFix amt="80000"/>
          </a:blip>
          <a:srcRect b="26847" l="0" r="0" t="0"/>
          <a:stretch/>
        </p:blipFill>
        <p:spPr>
          <a:xfrm rot="-9000000">
            <a:off x="-7614127" y="698591"/>
            <a:ext cx="9144004" cy="37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4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-1613085" y="-870020"/>
            <a:ext cx="3370860" cy="188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4"/>
          <p:cNvPicPr preferRelativeResize="0"/>
          <p:nvPr/>
        </p:nvPicPr>
        <p:blipFill rotWithShape="1">
          <a:blip r:embed="rId3">
            <a:alphaModFix amt="40000"/>
          </a:blip>
          <a:srcRect b="26847" l="0" r="0" t="0"/>
          <a:stretch/>
        </p:blipFill>
        <p:spPr>
          <a:xfrm rot="-1800000">
            <a:off x="4833500" y="3709578"/>
            <a:ext cx="9144004" cy="37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4"/>
          <p:cNvPicPr preferRelativeResize="0"/>
          <p:nvPr/>
        </p:nvPicPr>
        <p:blipFill rotWithShape="1">
          <a:blip r:embed="rId5">
            <a:alphaModFix amt="50000"/>
          </a:blip>
          <a:srcRect b="14593" l="0" r="0" t="10218"/>
          <a:stretch/>
        </p:blipFill>
        <p:spPr>
          <a:xfrm rot="-9899994">
            <a:off x="7212861" y="-1281909"/>
            <a:ext cx="4757897" cy="2003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4"/>
          <p:cNvPicPr preferRelativeResize="0"/>
          <p:nvPr/>
        </p:nvPicPr>
        <p:blipFill rotWithShape="1">
          <a:blip r:embed="rId6">
            <a:alphaModFix amt="64000"/>
          </a:blip>
          <a:srcRect b="0" l="8933" r="40875" t="0"/>
          <a:stretch/>
        </p:blipFill>
        <p:spPr>
          <a:xfrm>
            <a:off x="8524700" y="-344775"/>
            <a:ext cx="4589302" cy="51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35"/>
          <p:cNvGrpSpPr/>
          <p:nvPr/>
        </p:nvGrpSpPr>
        <p:grpSpPr>
          <a:xfrm>
            <a:off x="-8485074" y="-4673822"/>
            <a:ext cx="22982587" cy="13396220"/>
            <a:chOff x="-8485074" y="-4673822"/>
            <a:chExt cx="22982587" cy="13396220"/>
          </a:xfrm>
        </p:grpSpPr>
        <p:pic>
          <p:nvPicPr>
            <p:cNvPr id="417" name="Google Shape;417;p35"/>
            <p:cNvPicPr preferRelativeResize="0"/>
            <p:nvPr/>
          </p:nvPicPr>
          <p:blipFill rotWithShape="1">
            <a:blip r:embed="rId2">
              <a:alphaModFix amt="42000"/>
            </a:blip>
            <a:srcRect b="0" l="7894" r="8736" t="0"/>
            <a:stretch/>
          </p:blipFill>
          <p:spPr>
            <a:xfrm flipH="1">
              <a:off x="6874637" y="-1688312"/>
              <a:ext cx="7622876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35"/>
            <p:cNvPicPr preferRelativeResize="0"/>
            <p:nvPr/>
          </p:nvPicPr>
          <p:blipFill rotWithShape="1">
            <a:blip r:embed="rId3">
              <a:alphaModFix amt="80000"/>
            </a:blip>
            <a:srcRect b="26847" l="0" r="0" t="0"/>
            <a:stretch/>
          </p:blipFill>
          <p:spPr>
            <a:xfrm rot="-8999999">
              <a:off x="651265" y="-2928661"/>
              <a:ext cx="7841471" cy="3212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35"/>
            <p:cNvPicPr preferRelativeResize="0"/>
            <p:nvPr/>
          </p:nvPicPr>
          <p:blipFill rotWithShape="1">
            <a:blip r:embed="rId4">
              <a:alphaModFix amt="64000"/>
            </a:blip>
            <a:srcRect b="0" l="8933" r="40875" t="0"/>
            <a:stretch/>
          </p:blipFill>
          <p:spPr>
            <a:xfrm>
              <a:off x="6367650" y="2040150"/>
              <a:ext cx="4589302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35"/>
            <p:cNvPicPr preferRelativeResize="0"/>
            <p:nvPr/>
          </p:nvPicPr>
          <p:blipFill rotWithShape="1">
            <a:blip r:embed="rId5">
              <a:alphaModFix/>
            </a:blip>
            <a:srcRect b="48995" l="33553" r="32232" t="0"/>
            <a:stretch/>
          </p:blipFill>
          <p:spPr>
            <a:xfrm>
              <a:off x="8105511" y="2440898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35"/>
            <p:cNvPicPr preferRelativeResize="0"/>
            <p:nvPr/>
          </p:nvPicPr>
          <p:blipFill rotWithShape="1">
            <a:blip r:embed="rId6">
              <a:alphaModFix amt="70000"/>
            </a:blip>
            <a:srcRect b="0" l="29064" r="11812" t="0"/>
            <a:stretch/>
          </p:blipFill>
          <p:spPr>
            <a:xfrm>
              <a:off x="-3168362" y="-3882925"/>
              <a:ext cx="5406024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35"/>
            <p:cNvPicPr preferRelativeResize="0"/>
            <p:nvPr/>
          </p:nvPicPr>
          <p:blipFill>
            <a:blip r:embed="rId7">
              <a:alphaModFix amt="60000"/>
            </a:blip>
            <a:stretch>
              <a:fillRect/>
            </a:stretch>
          </p:blipFill>
          <p:spPr>
            <a:xfrm>
              <a:off x="-1133213" y="4214280"/>
              <a:ext cx="3370860" cy="1887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35"/>
            <p:cNvPicPr preferRelativeResize="0"/>
            <p:nvPr/>
          </p:nvPicPr>
          <p:blipFill rotWithShape="1">
            <a:blip r:embed="rId5">
              <a:alphaModFix/>
            </a:blip>
            <a:srcRect b="48995" l="33553" r="32232" t="0"/>
            <a:stretch/>
          </p:blipFill>
          <p:spPr>
            <a:xfrm>
              <a:off x="5254061" y="4693311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35"/>
            <p:cNvPicPr preferRelativeResize="0"/>
            <p:nvPr/>
          </p:nvPicPr>
          <p:blipFill rotWithShape="1">
            <a:blip r:embed="rId4">
              <a:alphaModFix amt="64000"/>
            </a:blip>
            <a:srcRect b="0" l="8933" r="40875" t="0"/>
            <a:stretch/>
          </p:blipFill>
          <p:spPr>
            <a:xfrm>
              <a:off x="1711100" y="-3621900"/>
              <a:ext cx="4589302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35"/>
            <p:cNvPicPr preferRelativeResize="0"/>
            <p:nvPr/>
          </p:nvPicPr>
          <p:blipFill rotWithShape="1">
            <a:blip r:embed="rId3">
              <a:alphaModFix amt="40000"/>
            </a:blip>
            <a:srcRect b="26847" l="0" r="0" t="0"/>
            <a:stretch/>
          </p:blipFill>
          <p:spPr>
            <a:xfrm rot="-1800000">
              <a:off x="-8161025" y="2941028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6" name="Google Shape;426;p35"/>
          <p:cNvSpPr txBox="1"/>
          <p:nvPr>
            <p:ph type="title"/>
          </p:nvPr>
        </p:nvSpPr>
        <p:spPr>
          <a:xfrm>
            <a:off x="713100" y="2191500"/>
            <a:ext cx="6535800" cy="14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7" name="Google Shape;427;p35"/>
          <p:cNvSpPr txBox="1"/>
          <p:nvPr>
            <p:ph hasCustomPrompt="1" idx="2" type="title"/>
          </p:nvPr>
        </p:nvSpPr>
        <p:spPr>
          <a:xfrm>
            <a:off x="713100" y="905975"/>
            <a:ext cx="2854500" cy="11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8" name="Google Shape;428;p35"/>
          <p:cNvSpPr txBox="1"/>
          <p:nvPr>
            <p:ph idx="1" type="subTitle"/>
          </p:nvPr>
        </p:nvSpPr>
        <p:spPr>
          <a:xfrm>
            <a:off x="713100" y="3782425"/>
            <a:ext cx="6535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36"/>
          <p:cNvGrpSpPr/>
          <p:nvPr/>
        </p:nvGrpSpPr>
        <p:grpSpPr>
          <a:xfrm>
            <a:off x="-7980326" y="-7862475"/>
            <a:ext cx="24176003" cy="17517567"/>
            <a:chOff x="-7980326" y="-7862475"/>
            <a:chExt cx="24176003" cy="17517567"/>
          </a:xfrm>
        </p:grpSpPr>
        <p:pic>
          <p:nvPicPr>
            <p:cNvPr id="431" name="Google Shape;431;p36"/>
            <p:cNvPicPr preferRelativeResize="0"/>
            <p:nvPr/>
          </p:nvPicPr>
          <p:blipFill rotWithShape="1">
            <a:blip r:embed="rId2">
              <a:alphaModFix amt="33000"/>
            </a:blip>
            <a:srcRect b="19858" l="0" r="0" t="0"/>
            <a:stretch/>
          </p:blipFill>
          <p:spPr>
            <a:xfrm flipH="1" rot="8324235">
              <a:off x="3573522" y="3045127"/>
              <a:ext cx="9144000" cy="4104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6"/>
            <p:cNvPicPr preferRelativeResize="0"/>
            <p:nvPr/>
          </p:nvPicPr>
          <p:blipFill rotWithShape="1">
            <a:blip r:embed="rId3">
              <a:alphaModFix amt="80000"/>
            </a:blip>
            <a:srcRect b="26847" l="0" r="0" t="0"/>
            <a:stretch/>
          </p:blipFill>
          <p:spPr>
            <a:xfrm flipH="1" rot="9000000">
              <a:off x="-7656277" y="1040891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6"/>
            <p:cNvPicPr preferRelativeResize="0"/>
            <p:nvPr/>
          </p:nvPicPr>
          <p:blipFill rotWithShape="1">
            <a:blip r:embed="rId3">
              <a:alphaModFix amt="70000"/>
            </a:blip>
            <a:srcRect b="26847" l="0" r="0" t="0"/>
            <a:stretch/>
          </p:blipFill>
          <p:spPr>
            <a:xfrm flipH="1" rot="9000000">
              <a:off x="6727623" y="1165091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36"/>
            <p:cNvPicPr preferRelativeResize="0"/>
            <p:nvPr/>
          </p:nvPicPr>
          <p:blipFill rotWithShape="1">
            <a:blip r:embed="rId2">
              <a:alphaModFix amt="33000"/>
            </a:blip>
            <a:srcRect b="19858" l="0" r="0" t="0"/>
            <a:stretch/>
          </p:blipFill>
          <p:spPr>
            <a:xfrm flipH="1" rot="7200000">
              <a:off x="-958053" y="-4929061"/>
              <a:ext cx="9144004" cy="4104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36"/>
            <p:cNvPicPr preferRelativeResize="0"/>
            <p:nvPr/>
          </p:nvPicPr>
          <p:blipFill rotWithShape="1">
            <a:blip r:embed="rId4">
              <a:alphaModFix amt="50000"/>
            </a:blip>
            <a:srcRect b="14593" l="0" r="0" t="10218"/>
            <a:stretch/>
          </p:blipFill>
          <p:spPr>
            <a:xfrm flipH="1" rot="1143362">
              <a:off x="1119344" y="5323892"/>
              <a:ext cx="4757896" cy="2003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36"/>
            <p:cNvPicPr preferRelativeResize="0"/>
            <p:nvPr/>
          </p:nvPicPr>
          <p:blipFill rotWithShape="1">
            <a:blip r:embed="rId4">
              <a:alphaModFix amt="50000"/>
            </a:blip>
            <a:srcRect b="14593" l="0" r="0" t="10218"/>
            <a:stretch/>
          </p:blipFill>
          <p:spPr>
            <a:xfrm flipH="1" rot="1143362">
              <a:off x="8062319" y="141280"/>
              <a:ext cx="4757896" cy="2003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36"/>
            <p:cNvPicPr preferRelativeResize="0"/>
            <p:nvPr/>
          </p:nvPicPr>
          <p:blipFill rotWithShape="1">
            <a:blip r:embed="rId5">
              <a:alphaModFix/>
            </a:blip>
            <a:srcRect b="48995" l="33553" r="32232" t="0"/>
            <a:stretch/>
          </p:blipFill>
          <p:spPr>
            <a:xfrm flipH="1">
              <a:off x="-580422" y="2830223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36"/>
            <p:cNvPicPr preferRelativeResize="0"/>
            <p:nvPr/>
          </p:nvPicPr>
          <p:blipFill rotWithShape="1">
            <a:blip r:embed="rId5">
              <a:alphaModFix/>
            </a:blip>
            <a:srcRect b="48995" l="33553" r="32232" t="0"/>
            <a:stretch/>
          </p:blipFill>
          <p:spPr>
            <a:xfrm flipH="1">
              <a:off x="8751215" y="1328298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36"/>
            <p:cNvPicPr preferRelativeResize="0"/>
            <p:nvPr/>
          </p:nvPicPr>
          <p:blipFill rotWithShape="1">
            <a:blip r:embed="rId6">
              <a:alphaModFix amt="64000"/>
            </a:blip>
            <a:srcRect b="0" l="8933" r="40875" t="0"/>
            <a:stretch/>
          </p:blipFill>
          <p:spPr>
            <a:xfrm flipH="1">
              <a:off x="5409899" y="-4036150"/>
              <a:ext cx="4589302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36"/>
            <p:cNvPicPr preferRelativeResize="0"/>
            <p:nvPr/>
          </p:nvPicPr>
          <p:blipFill rotWithShape="1">
            <a:blip r:embed="rId7">
              <a:alphaModFix amt="40000"/>
            </a:blip>
            <a:srcRect b="0" l="27128" r="25236" t="0"/>
            <a:stretch/>
          </p:blipFill>
          <p:spPr>
            <a:xfrm flipH="1">
              <a:off x="5409900" y="4499806"/>
              <a:ext cx="1970801" cy="2317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36"/>
            <p:cNvPicPr preferRelativeResize="0"/>
            <p:nvPr/>
          </p:nvPicPr>
          <p:blipFill rotWithShape="1">
            <a:blip r:embed="rId8">
              <a:alphaModFix amt="50000"/>
            </a:blip>
            <a:srcRect b="0" l="29064" r="11812" t="0"/>
            <a:stretch/>
          </p:blipFill>
          <p:spPr>
            <a:xfrm flipH="1">
              <a:off x="-3956048" y="3561838"/>
              <a:ext cx="5406024" cy="5121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36"/>
          <p:cNvSpPr txBox="1"/>
          <p:nvPr>
            <p:ph hasCustomPrompt="1" type="title"/>
          </p:nvPr>
        </p:nvSpPr>
        <p:spPr>
          <a:xfrm>
            <a:off x="3734100" y="656294"/>
            <a:ext cx="4696800" cy="6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3" name="Google Shape;443;p36"/>
          <p:cNvSpPr txBox="1"/>
          <p:nvPr>
            <p:ph idx="1" type="subTitle"/>
          </p:nvPr>
        </p:nvSpPr>
        <p:spPr>
          <a:xfrm>
            <a:off x="3734100" y="1333688"/>
            <a:ext cx="4696800" cy="4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44" name="Google Shape;444;p36"/>
          <p:cNvSpPr txBox="1"/>
          <p:nvPr>
            <p:ph hasCustomPrompt="1" idx="2" type="title"/>
          </p:nvPr>
        </p:nvSpPr>
        <p:spPr>
          <a:xfrm>
            <a:off x="2223600" y="2016459"/>
            <a:ext cx="4696800" cy="6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5" name="Google Shape;445;p36"/>
          <p:cNvSpPr txBox="1"/>
          <p:nvPr>
            <p:ph idx="3" type="subTitle"/>
          </p:nvPr>
        </p:nvSpPr>
        <p:spPr>
          <a:xfrm>
            <a:off x="2223600" y="2692197"/>
            <a:ext cx="4696800" cy="4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46" name="Google Shape;446;p36"/>
          <p:cNvSpPr txBox="1"/>
          <p:nvPr>
            <p:ph hasCustomPrompt="1" idx="4" type="title"/>
          </p:nvPr>
        </p:nvSpPr>
        <p:spPr>
          <a:xfrm>
            <a:off x="713100" y="3376623"/>
            <a:ext cx="4696800" cy="6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7" name="Google Shape;447;p36"/>
          <p:cNvSpPr txBox="1"/>
          <p:nvPr>
            <p:ph idx="5" type="subTitle"/>
          </p:nvPr>
        </p:nvSpPr>
        <p:spPr>
          <a:xfrm>
            <a:off x="713100" y="4056107"/>
            <a:ext cx="4696800" cy="4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0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7"/>
          <p:cNvGrpSpPr/>
          <p:nvPr/>
        </p:nvGrpSpPr>
        <p:grpSpPr>
          <a:xfrm>
            <a:off x="-3932111" y="-3348562"/>
            <a:ext cx="17178574" cy="12163463"/>
            <a:chOff x="-3932111" y="-3348562"/>
            <a:chExt cx="17178574" cy="12163463"/>
          </a:xfrm>
        </p:grpSpPr>
        <p:pic>
          <p:nvPicPr>
            <p:cNvPr id="450" name="Google Shape;450;p37"/>
            <p:cNvPicPr preferRelativeResize="0"/>
            <p:nvPr/>
          </p:nvPicPr>
          <p:blipFill rotWithShape="1">
            <a:blip r:embed="rId2">
              <a:alphaModFix amt="64000"/>
            </a:blip>
            <a:srcRect b="0" l="8933" r="40875" t="0"/>
            <a:stretch/>
          </p:blipFill>
          <p:spPr>
            <a:xfrm rot="-5400000">
              <a:off x="3003362" y="3959650"/>
              <a:ext cx="4589302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37"/>
            <p:cNvPicPr preferRelativeResize="0"/>
            <p:nvPr/>
          </p:nvPicPr>
          <p:blipFill rotWithShape="1">
            <a:blip r:embed="rId3">
              <a:alphaModFix amt="40000"/>
            </a:blip>
            <a:srcRect b="0" l="22118" r="19613" t="0"/>
            <a:stretch/>
          </p:blipFill>
          <p:spPr>
            <a:xfrm flipH="1">
              <a:off x="-3932111" y="-136300"/>
              <a:ext cx="5328225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37"/>
            <p:cNvPicPr preferRelativeResize="0"/>
            <p:nvPr/>
          </p:nvPicPr>
          <p:blipFill rotWithShape="1">
            <a:blip r:embed="rId4">
              <a:alphaModFix amt="50000"/>
            </a:blip>
            <a:srcRect b="0" l="18435" r="16489" t="0"/>
            <a:stretch/>
          </p:blipFill>
          <p:spPr>
            <a:xfrm flipH="1">
              <a:off x="-3517912" y="-3348550"/>
              <a:ext cx="5950525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37"/>
            <p:cNvPicPr preferRelativeResize="0"/>
            <p:nvPr/>
          </p:nvPicPr>
          <p:blipFill rotWithShape="1">
            <a:blip r:embed="rId5">
              <a:alphaModFix amt="42000"/>
            </a:blip>
            <a:srcRect b="0" l="7894" r="8736" t="0"/>
            <a:stretch/>
          </p:blipFill>
          <p:spPr>
            <a:xfrm flipH="1">
              <a:off x="5623587" y="-3348562"/>
              <a:ext cx="7622876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37"/>
            <p:cNvPicPr preferRelativeResize="0"/>
            <p:nvPr/>
          </p:nvPicPr>
          <p:blipFill rotWithShape="1">
            <a:blip r:embed="rId6">
              <a:alphaModFix amt="51000"/>
            </a:blip>
            <a:srcRect b="0" l="0" r="0" t="14646"/>
            <a:stretch/>
          </p:blipFill>
          <p:spPr>
            <a:xfrm flipH="1" rot="5400000">
              <a:off x="-1858598" y="3795050"/>
              <a:ext cx="3370849" cy="161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37"/>
            <p:cNvPicPr preferRelativeResize="0"/>
            <p:nvPr/>
          </p:nvPicPr>
          <p:blipFill rotWithShape="1">
            <a:blip r:embed="rId7">
              <a:alphaModFix/>
            </a:blip>
            <a:srcRect b="48995" l="33553" r="32232" t="0"/>
            <a:stretch/>
          </p:blipFill>
          <p:spPr>
            <a:xfrm>
              <a:off x="8690986" y="954223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37"/>
            <p:cNvPicPr preferRelativeResize="0"/>
            <p:nvPr/>
          </p:nvPicPr>
          <p:blipFill>
            <a:blip r:embed="rId8">
              <a:alphaModFix amt="60000"/>
            </a:blip>
            <a:stretch>
              <a:fillRect/>
            </a:stretch>
          </p:blipFill>
          <p:spPr>
            <a:xfrm rot="-5400000">
              <a:off x="7453903" y="3961605"/>
              <a:ext cx="3370860" cy="18878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7" name="Google Shape;457;p37"/>
          <p:cNvSpPr txBox="1"/>
          <p:nvPr>
            <p:ph type="title"/>
          </p:nvPr>
        </p:nvSpPr>
        <p:spPr>
          <a:xfrm>
            <a:off x="6178275" y="3560425"/>
            <a:ext cx="2103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8" name="Google Shape;458;p37"/>
          <p:cNvSpPr txBox="1"/>
          <p:nvPr>
            <p:ph idx="2" type="title"/>
          </p:nvPr>
        </p:nvSpPr>
        <p:spPr>
          <a:xfrm>
            <a:off x="3520575" y="1404905"/>
            <a:ext cx="2103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9" name="Google Shape;459;p37"/>
          <p:cNvSpPr txBox="1"/>
          <p:nvPr>
            <p:ph idx="3" type="title"/>
          </p:nvPr>
        </p:nvSpPr>
        <p:spPr>
          <a:xfrm>
            <a:off x="862875" y="3560425"/>
            <a:ext cx="2103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0" name="Google Shape;460;p37"/>
          <p:cNvSpPr txBox="1"/>
          <p:nvPr>
            <p:ph idx="4" type="title"/>
          </p:nvPr>
        </p:nvSpPr>
        <p:spPr>
          <a:xfrm>
            <a:off x="720000" y="4534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61" name="Google Shape;461;p37"/>
          <p:cNvSpPr txBox="1"/>
          <p:nvPr>
            <p:ph idx="1" type="subTitle"/>
          </p:nvPr>
        </p:nvSpPr>
        <p:spPr>
          <a:xfrm>
            <a:off x="862875" y="3948800"/>
            <a:ext cx="2103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2" name="Google Shape;462;p37"/>
          <p:cNvSpPr txBox="1"/>
          <p:nvPr>
            <p:ph idx="5" type="subTitle"/>
          </p:nvPr>
        </p:nvSpPr>
        <p:spPr>
          <a:xfrm>
            <a:off x="3520575" y="1793280"/>
            <a:ext cx="2103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3" name="Google Shape;463;p37"/>
          <p:cNvSpPr txBox="1"/>
          <p:nvPr>
            <p:ph idx="6" type="subTitle"/>
          </p:nvPr>
        </p:nvSpPr>
        <p:spPr>
          <a:xfrm>
            <a:off x="6178275" y="3948800"/>
            <a:ext cx="2103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4" name="Google Shape;464;p37"/>
          <p:cNvSpPr txBox="1"/>
          <p:nvPr>
            <p:ph hasCustomPrompt="1" idx="7" type="title"/>
          </p:nvPr>
        </p:nvSpPr>
        <p:spPr>
          <a:xfrm>
            <a:off x="862875" y="2695742"/>
            <a:ext cx="2103000" cy="723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4800"/>
            </a:lvl1pPr>
            <a:lvl2pPr lvl="1" rtl="0">
              <a:spcBef>
                <a:spcPts val="100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65" name="Google Shape;465;p37"/>
          <p:cNvSpPr txBox="1"/>
          <p:nvPr>
            <p:ph hasCustomPrompt="1" idx="8" type="title"/>
          </p:nvPr>
        </p:nvSpPr>
        <p:spPr>
          <a:xfrm>
            <a:off x="3520575" y="2695742"/>
            <a:ext cx="2103000" cy="723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4800"/>
            </a:lvl1pPr>
            <a:lvl2pPr lvl="1" rtl="0">
              <a:spcBef>
                <a:spcPts val="100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66" name="Google Shape;466;p37"/>
          <p:cNvSpPr txBox="1"/>
          <p:nvPr>
            <p:ph hasCustomPrompt="1" idx="9" type="title"/>
          </p:nvPr>
        </p:nvSpPr>
        <p:spPr>
          <a:xfrm>
            <a:off x="6178275" y="2695742"/>
            <a:ext cx="2103000" cy="723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4800"/>
            </a:lvl1pPr>
            <a:lvl2pPr lvl="1" rtl="0">
              <a:spcBef>
                <a:spcPts val="100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38"/>
          <p:cNvGrpSpPr/>
          <p:nvPr/>
        </p:nvGrpSpPr>
        <p:grpSpPr>
          <a:xfrm>
            <a:off x="-7485026" y="-6115950"/>
            <a:ext cx="23502653" cy="15785432"/>
            <a:chOff x="-7485026" y="-6115950"/>
            <a:chExt cx="23502653" cy="15785432"/>
          </a:xfrm>
        </p:grpSpPr>
        <p:pic>
          <p:nvPicPr>
            <p:cNvPr id="469" name="Google Shape;469;p38"/>
            <p:cNvPicPr preferRelativeResize="0"/>
            <p:nvPr/>
          </p:nvPicPr>
          <p:blipFill rotWithShape="1">
            <a:blip r:embed="rId2">
              <a:alphaModFix amt="50000"/>
            </a:blip>
            <a:srcRect b="0" l="29064" r="11812" t="0"/>
            <a:stretch/>
          </p:blipFill>
          <p:spPr>
            <a:xfrm flipH="1">
              <a:off x="-3822698" y="2761738"/>
              <a:ext cx="5406024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38"/>
            <p:cNvPicPr preferRelativeResize="0"/>
            <p:nvPr/>
          </p:nvPicPr>
          <p:blipFill rotWithShape="1">
            <a:blip r:embed="rId3">
              <a:alphaModFix amt="33000"/>
            </a:blip>
            <a:srcRect b="19858" l="0" r="0" t="0"/>
            <a:stretch/>
          </p:blipFill>
          <p:spPr>
            <a:xfrm flipH="1" rot="8100000">
              <a:off x="3779147" y="2933414"/>
              <a:ext cx="9144003" cy="4104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38"/>
            <p:cNvPicPr preferRelativeResize="0"/>
            <p:nvPr/>
          </p:nvPicPr>
          <p:blipFill rotWithShape="1">
            <a:blip r:embed="rId4">
              <a:alphaModFix amt="80000"/>
            </a:blip>
            <a:srcRect b="26847" l="0" r="0" t="0"/>
            <a:stretch/>
          </p:blipFill>
          <p:spPr>
            <a:xfrm flipH="1" rot="9000000">
              <a:off x="-7160977" y="439866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38"/>
            <p:cNvPicPr preferRelativeResize="0"/>
            <p:nvPr/>
          </p:nvPicPr>
          <p:blipFill rotWithShape="1">
            <a:blip r:embed="rId4">
              <a:alphaModFix amt="70000"/>
            </a:blip>
            <a:srcRect b="26847" l="0" r="0" t="0"/>
            <a:stretch/>
          </p:blipFill>
          <p:spPr>
            <a:xfrm flipH="1" rot="9000000">
              <a:off x="6549573" y="799791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38"/>
            <p:cNvPicPr preferRelativeResize="0"/>
            <p:nvPr/>
          </p:nvPicPr>
          <p:blipFill rotWithShape="1">
            <a:blip r:embed="rId3">
              <a:alphaModFix amt="33000"/>
            </a:blip>
            <a:srcRect b="19858" l="0" r="0" t="0"/>
            <a:stretch/>
          </p:blipFill>
          <p:spPr>
            <a:xfrm flipH="1" rot="7200000">
              <a:off x="-3194553" y="-3182536"/>
              <a:ext cx="9144004" cy="4104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38"/>
            <p:cNvPicPr preferRelativeResize="0"/>
            <p:nvPr/>
          </p:nvPicPr>
          <p:blipFill rotWithShape="1">
            <a:blip r:embed="rId5">
              <a:alphaModFix amt="50000"/>
            </a:blip>
            <a:srcRect b="14593" l="0" r="0" t="10218"/>
            <a:stretch/>
          </p:blipFill>
          <p:spPr>
            <a:xfrm flipH="1" rot="1143362">
              <a:off x="1015619" y="5159255"/>
              <a:ext cx="4757896" cy="2003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38"/>
            <p:cNvPicPr preferRelativeResize="0"/>
            <p:nvPr/>
          </p:nvPicPr>
          <p:blipFill rotWithShape="1">
            <a:blip r:embed="rId5">
              <a:alphaModFix amt="50000"/>
            </a:blip>
            <a:srcRect b="14593" l="0" r="0" t="10218"/>
            <a:stretch/>
          </p:blipFill>
          <p:spPr>
            <a:xfrm flipH="1" rot="1143362">
              <a:off x="7043369" y="-1126870"/>
              <a:ext cx="4757896" cy="2003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38"/>
            <p:cNvPicPr preferRelativeResize="0"/>
            <p:nvPr/>
          </p:nvPicPr>
          <p:blipFill rotWithShape="1">
            <a:blip r:embed="rId6">
              <a:alphaModFix/>
            </a:blip>
            <a:srcRect b="48995" l="33553" r="32232" t="0"/>
            <a:stretch/>
          </p:blipFill>
          <p:spPr>
            <a:xfrm flipH="1">
              <a:off x="619728" y="2849273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38"/>
            <p:cNvPicPr preferRelativeResize="0"/>
            <p:nvPr/>
          </p:nvPicPr>
          <p:blipFill rotWithShape="1">
            <a:blip r:embed="rId6">
              <a:alphaModFix/>
            </a:blip>
            <a:srcRect b="48995" l="33553" r="32232" t="0"/>
            <a:stretch/>
          </p:blipFill>
          <p:spPr>
            <a:xfrm flipH="1">
              <a:off x="8636915" y="1100898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38"/>
            <p:cNvPicPr preferRelativeResize="0"/>
            <p:nvPr/>
          </p:nvPicPr>
          <p:blipFill rotWithShape="1">
            <a:blip r:embed="rId7">
              <a:alphaModFix amt="64000"/>
            </a:blip>
            <a:srcRect b="0" l="8933" r="40875" t="0"/>
            <a:stretch/>
          </p:blipFill>
          <p:spPr>
            <a:xfrm flipH="1">
              <a:off x="5970199" y="-3292400"/>
              <a:ext cx="4589302" cy="5121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9" name="Google Shape;479;p38"/>
          <p:cNvSpPr txBox="1"/>
          <p:nvPr>
            <p:ph type="title"/>
          </p:nvPr>
        </p:nvSpPr>
        <p:spPr>
          <a:xfrm>
            <a:off x="2424600" y="539412"/>
            <a:ext cx="42948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1" type="subTitle"/>
          </p:nvPr>
        </p:nvSpPr>
        <p:spPr>
          <a:xfrm>
            <a:off x="2854650" y="1529150"/>
            <a:ext cx="3434700" cy="14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pic>
        <p:nvPicPr>
          <p:cNvPr id="481" name="Google Shape;481;p38"/>
          <p:cNvPicPr preferRelativeResize="0"/>
          <p:nvPr/>
        </p:nvPicPr>
        <p:blipFill rotWithShape="1">
          <a:blip r:embed="rId8">
            <a:alphaModFix amt="40000"/>
          </a:blip>
          <a:srcRect b="0" l="27128" r="25236" t="0"/>
          <a:stretch/>
        </p:blipFill>
        <p:spPr>
          <a:xfrm flipH="1">
            <a:off x="5669225" y="4338118"/>
            <a:ext cx="1970801" cy="231702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8"/>
          <p:cNvSpPr txBox="1"/>
          <p:nvPr/>
        </p:nvSpPr>
        <p:spPr>
          <a:xfrm>
            <a:off x="2212650" y="3503050"/>
            <a:ext cx="47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CRÉDITOS: este modelo de apresentação foi criado pelo </a:t>
            </a:r>
            <a:r>
              <a:rPr lang="en" sz="10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e inclui ícones da </a:t>
            </a:r>
            <a:r>
              <a:rPr lang="en" sz="10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e infográficos e imagens da </a:t>
            </a:r>
            <a:r>
              <a:rPr lang="en" sz="10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39"/>
          <p:cNvGrpSpPr/>
          <p:nvPr/>
        </p:nvGrpSpPr>
        <p:grpSpPr>
          <a:xfrm>
            <a:off x="-4302950" y="-4087213"/>
            <a:ext cx="19088477" cy="13377061"/>
            <a:chOff x="-4302950" y="-4087213"/>
            <a:chExt cx="19088477" cy="13377061"/>
          </a:xfrm>
        </p:grpSpPr>
        <p:pic>
          <p:nvPicPr>
            <p:cNvPr id="485" name="Google Shape;485;p39"/>
            <p:cNvPicPr preferRelativeResize="0"/>
            <p:nvPr/>
          </p:nvPicPr>
          <p:blipFill rotWithShape="1">
            <a:blip r:embed="rId2">
              <a:alphaModFix amt="38000"/>
            </a:blip>
            <a:srcRect b="0" l="12139" r="16827" t="0"/>
            <a:stretch/>
          </p:blipFill>
          <p:spPr>
            <a:xfrm flipH="1">
              <a:off x="-4302950" y="2040150"/>
              <a:ext cx="6495027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39"/>
            <p:cNvPicPr preferRelativeResize="0"/>
            <p:nvPr/>
          </p:nvPicPr>
          <p:blipFill rotWithShape="1">
            <a:blip r:embed="rId3">
              <a:alphaModFix amt="72000"/>
            </a:blip>
            <a:srcRect b="0" l="7894" r="8736" t="0"/>
            <a:stretch/>
          </p:blipFill>
          <p:spPr>
            <a:xfrm>
              <a:off x="7162651" y="-389300"/>
              <a:ext cx="7622876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39"/>
            <p:cNvPicPr preferRelativeResize="0"/>
            <p:nvPr/>
          </p:nvPicPr>
          <p:blipFill rotWithShape="1">
            <a:blip r:embed="rId4">
              <a:alphaModFix amt="40000"/>
            </a:blip>
            <a:srcRect b="16874" l="0" r="0" t="0"/>
            <a:stretch/>
          </p:blipFill>
          <p:spPr>
            <a:xfrm rot="5400000">
              <a:off x="-2323000" y="1782913"/>
              <a:ext cx="4653348" cy="216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39"/>
            <p:cNvPicPr preferRelativeResize="0"/>
            <p:nvPr/>
          </p:nvPicPr>
          <p:blipFill rotWithShape="1">
            <a:blip r:embed="rId5">
              <a:alphaModFix amt="40000"/>
            </a:blip>
            <a:srcRect b="26847" l="0" r="0" t="0"/>
            <a:stretch/>
          </p:blipFill>
          <p:spPr>
            <a:xfrm rot="-1800000">
              <a:off x="3703325" y="3508478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39"/>
            <p:cNvPicPr preferRelativeResize="0"/>
            <p:nvPr/>
          </p:nvPicPr>
          <p:blipFill rotWithShape="1">
            <a:blip r:embed="rId6">
              <a:alphaModFix amt="40000"/>
            </a:blip>
            <a:srcRect b="17115" l="0" r="0" t="0"/>
            <a:stretch/>
          </p:blipFill>
          <p:spPr>
            <a:xfrm rot="900000">
              <a:off x="3441225" y="-2976210"/>
              <a:ext cx="9144005" cy="424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39"/>
            <p:cNvPicPr preferRelativeResize="0"/>
            <p:nvPr/>
          </p:nvPicPr>
          <p:blipFill rotWithShape="1">
            <a:blip r:embed="rId7">
              <a:alphaModFix amt="40000"/>
            </a:blip>
            <a:srcRect b="0" l="27128" r="25236" t="0"/>
            <a:stretch/>
          </p:blipFill>
          <p:spPr>
            <a:xfrm>
              <a:off x="-629975" y="-3647787"/>
              <a:ext cx="4355948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39"/>
            <p:cNvPicPr preferRelativeResize="0"/>
            <p:nvPr/>
          </p:nvPicPr>
          <p:blipFill rotWithShape="1">
            <a:blip r:embed="rId8">
              <a:alphaModFix amt="40000"/>
            </a:blip>
            <a:srcRect b="0" l="20791" r="21082" t="0"/>
            <a:stretch/>
          </p:blipFill>
          <p:spPr>
            <a:xfrm>
              <a:off x="-1079500" y="-1132725"/>
              <a:ext cx="2704876" cy="260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39"/>
            <p:cNvPicPr preferRelativeResize="0"/>
            <p:nvPr/>
          </p:nvPicPr>
          <p:blipFill rotWithShape="1">
            <a:blip r:embed="rId9">
              <a:alphaModFix amt="60000"/>
            </a:blip>
            <a:srcRect b="54379" l="0" r="0" t="0"/>
            <a:stretch/>
          </p:blipFill>
          <p:spPr>
            <a:xfrm rot="1800003">
              <a:off x="7152162" y="1324423"/>
              <a:ext cx="3370849" cy="861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39"/>
            <p:cNvPicPr preferRelativeResize="0"/>
            <p:nvPr/>
          </p:nvPicPr>
          <p:blipFill rotWithShape="1">
            <a:blip r:embed="rId9">
              <a:alphaModFix amt="60000"/>
            </a:blip>
            <a:srcRect b="54379" l="0" r="0" t="0"/>
            <a:stretch/>
          </p:blipFill>
          <p:spPr>
            <a:xfrm rot="1800003">
              <a:off x="-2273538" y="441660"/>
              <a:ext cx="3370849" cy="861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39"/>
            <p:cNvPicPr preferRelativeResize="0"/>
            <p:nvPr/>
          </p:nvPicPr>
          <p:blipFill>
            <a:blip r:embed="rId10">
              <a:alphaModFix amt="40000"/>
            </a:blip>
            <a:stretch>
              <a:fillRect/>
            </a:stretch>
          </p:blipFill>
          <p:spPr>
            <a:xfrm>
              <a:off x="4850615" y="4213468"/>
              <a:ext cx="3370860" cy="18878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0"/>
          <p:cNvPicPr preferRelativeResize="0"/>
          <p:nvPr/>
        </p:nvPicPr>
        <p:blipFill rotWithShape="1">
          <a:blip r:embed="rId2">
            <a:alphaModFix amt="42000"/>
          </a:blip>
          <a:srcRect b="0" l="7894" r="8736" t="0"/>
          <a:stretch/>
        </p:blipFill>
        <p:spPr>
          <a:xfrm flipH="1" rot="-2700000">
            <a:off x="-4887913" y="-2632888"/>
            <a:ext cx="7622876" cy="51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0"/>
          <p:cNvPicPr preferRelativeResize="0"/>
          <p:nvPr/>
        </p:nvPicPr>
        <p:blipFill rotWithShape="1">
          <a:blip r:embed="rId3">
            <a:alphaModFix amt="70000"/>
          </a:blip>
          <a:srcRect b="0" l="29064" r="11812" t="0"/>
          <a:stretch/>
        </p:blipFill>
        <p:spPr>
          <a:xfrm rot="5400000">
            <a:off x="-4328675" y="3426475"/>
            <a:ext cx="5406024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0"/>
          <p:cNvPicPr preferRelativeResize="0"/>
          <p:nvPr/>
        </p:nvPicPr>
        <p:blipFill rotWithShape="1">
          <a:blip r:embed="rId4">
            <a:alphaModFix amt="40000"/>
          </a:blip>
          <a:srcRect b="26847" l="0" r="0" t="0"/>
          <a:stretch/>
        </p:blipFill>
        <p:spPr>
          <a:xfrm rot="-1800000">
            <a:off x="-2121325" y="5593753"/>
            <a:ext cx="9144004" cy="37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0"/>
          <p:cNvPicPr preferRelativeResize="0"/>
          <p:nvPr/>
        </p:nvPicPr>
        <p:blipFill rotWithShape="1">
          <a:blip r:embed="rId2">
            <a:alphaModFix amt="42000"/>
          </a:blip>
          <a:srcRect b="0" l="7894" r="8736" t="0"/>
          <a:stretch/>
        </p:blipFill>
        <p:spPr>
          <a:xfrm flipH="1">
            <a:off x="6978487" y="2826688"/>
            <a:ext cx="7622876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0"/>
          <p:cNvPicPr preferRelativeResize="0"/>
          <p:nvPr/>
        </p:nvPicPr>
        <p:blipFill rotWithShape="1">
          <a:blip r:embed="rId4">
            <a:alphaModFix amt="80000"/>
          </a:blip>
          <a:srcRect b="26847" l="0" r="0" t="0"/>
          <a:stretch/>
        </p:blipFill>
        <p:spPr>
          <a:xfrm rot="-9000000">
            <a:off x="7544023" y="194816"/>
            <a:ext cx="9144004" cy="37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0"/>
          <p:cNvPicPr preferRelativeResize="0"/>
          <p:nvPr/>
        </p:nvPicPr>
        <p:blipFill rotWithShape="1">
          <a:blip r:embed="rId2">
            <a:alphaModFix amt="42000"/>
          </a:blip>
          <a:srcRect b="0" l="7894" r="8736" t="0"/>
          <a:stretch/>
        </p:blipFill>
        <p:spPr>
          <a:xfrm flipH="1">
            <a:off x="-2445363" y="4207262"/>
            <a:ext cx="7622876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0"/>
          <p:cNvPicPr preferRelativeResize="0"/>
          <p:nvPr/>
        </p:nvPicPr>
        <p:blipFill rotWithShape="1">
          <a:blip r:embed="rId5">
            <a:alphaModFix amt="33000"/>
          </a:blip>
          <a:srcRect b="19858" l="0" r="0" t="0"/>
          <a:stretch/>
        </p:blipFill>
        <p:spPr>
          <a:xfrm rot="-7199994">
            <a:off x="6268326" y="-823928"/>
            <a:ext cx="6074867" cy="2726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-4420263" y="-3574987"/>
            <a:ext cx="20987090" cy="12407950"/>
            <a:chOff x="-4420263" y="-3574987"/>
            <a:chExt cx="20987090" cy="12407950"/>
          </a:xfrm>
        </p:grpSpPr>
        <p:pic>
          <p:nvPicPr>
            <p:cNvPr id="50" name="Google Shape;50;p5"/>
            <p:cNvPicPr preferRelativeResize="0"/>
            <p:nvPr/>
          </p:nvPicPr>
          <p:blipFill rotWithShape="1">
            <a:blip r:embed="rId2">
              <a:alphaModFix amt="42000"/>
            </a:blip>
            <a:srcRect b="0" l="7894" r="8736" t="0"/>
            <a:stretch/>
          </p:blipFill>
          <p:spPr>
            <a:xfrm flipH="1">
              <a:off x="-4420263" y="-3574987"/>
              <a:ext cx="7622876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5"/>
            <p:cNvPicPr preferRelativeResize="0"/>
            <p:nvPr/>
          </p:nvPicPr>
          <p:blipFill rotWithShape="1">
            <a:blip r:embed="rId2">
              <a:alphaModFix amt="42000"/>
            </a:blip>
            <a:srcRect b="0" l="7894" r="8736" t="0"/>
            <a:stretch/>
          </p:blipFill>
          <p:spPr>
            <a:xfrm flipH="1">
              <a:off x="7109212" y="2148888"/>
              <a:ext cx="7622876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5"/>
            <p:cNvPicPr preferRelativeResize="0"/>
            <p:nvPr/>
          </p:nvPicPr>
          <p:blipFill rotWithShape="1">
            <a:blip r:embed="rId3">
              <a:alphaModFix amt="80000"/>
            </a:blip>
            <a:srcRect b="26847" l="0" r="0" t="0"/>
            <a:stretch/>
          </p:blipFill>
          <p:spPr>
            <a:xfrm rot="-9000000">
              <a:off x="7098773" y="249766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5"/>
            <p:cNvPicPr preferRelativeResize="0"/>
            <p:nvPr/>
          </p:nvPicPr>
          <p:blipFill rotWithShape="1">
            <a:blip r:embed="rId4">
              <a:alphaModFix amt="33000"/>
            </a:blip>
            <a:srcRect b="19858" l="0" r="0" t="0"/>
            <a:stretch/>
          </p:blipFill>
          <p:spPr>
            <a:xfrm rot="-7199994">
              <a:off x="-4260449" y="1562847"/>
              <a:ext cx="6074867" cy="2726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5"/>
            <p:cNvPicPr preferRelativeResize="0"/>
            <p:nvPr/>
          </p:nvPicPr>
          <p:blipFill rotWithShape="1">
            <a:blip r:embed="rId5">
              <a:alphaModFix amt="50000"/>
            </a:blip>
            <a:srcRect b="0" l="29064" r="11812" t="0"/>
            <a:stretch/>
          </p:blipFill>
          <p:spPr>
            <a:xfrm>
              <a:off x="3202621" y="4538934"/>
              <a:ext cx="3659689" cy="346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5"/>
            <p:cNvPicPr preferRelativeResize="0"/>
            <p:nvPr/>
          </p:nvPicPr>
          <p:blipFill rotWithShape="1">
            <a:blip r:embed="rId6">
              <a:alphaModFix/>
            </a:blip>
            <a:srcRect b="48995" l="33553" r="32232" t="0"/>
            <a:stretch/>
          </p:blipFill>
          <p:spPr>
            <a:xfrm>
              <a:off x="-585889" y="1658023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5"/>
            <p:cNvPicPr preferRelativeResize="0"/>
            <p:nvPr/>
          </p:nvPicPr>
          <p:blipFill>
            <a:blip r:embed="rId7">
              <a:alphaModFix amt="60000"/>
            </a:blip>
            <a:stretch>
              <a:fillRect/>
            </a:stretch>
          </p:blipFill>
          <p:spPr>
            <a:xfrm>
              <a:off x="5889865" y="-1016220"/>
              <a:ext cx="3370860" cy="1887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5"/>
            <p:cNvPicPr preferRelativeResize="0"/>
            <p:nvPr/>
          </p:nvPicPr>
          <p:blipFill rotWithShape="1">
            <a:blip r:embed="rId2">
              <a:alphaModFix amt="12000"/>
            </a:blip>
            <a:srcRect b="0" l="7894" r="8736" t="0"/>
            <a:stretch/>
          </p:blipFill>
          <p:spPr>
            <a:xfrm>
              <a:off x="3202626" y="3711763"/>
              <a:ext cx="7622876" cy="5121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2" type="title"/>
          </p:nvPr>
        </p:nvSpPr>
        <p:spPr>
          <a:xfrm>
            <a:off x="1702150" y="2592625"/>
            <a:ext cx="2645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3" type="title"/>
          </p:nvPr>
        </p:nvSpPr>
        <p:spPr>
          <a:xfrm>
            <a:off x="4796455" y="2592625"/>
            <a:ext cx="2645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" type="subTitle"/>
          </p:nvPr>
        </p:nvSpPr>
        <p:spPr>
          <a:xfrm>
            <a:off x="4796459" y="2957001"/>
            <a:ext cx="2645400" cy="10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5"/>
          <p:cNvSpPr txBox="1"/>
          <p:nvPr>
            <p:ph idx="4" type="subTitle"/>
          </p:nvPr>
        </p:nvSpPr>
        <p:spPr>
          <a:xfrm>
            <a:off x="1702144" y="2957001"/>
            <a:ext cx="2645400" cy="10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41"/>
          <p:cNvGrpSpPr/>
          <p:nvPr/>
        </p:nvGrpSpPr>
        <p:grpSpPr>
          <a:xfrm>
            <a:off x="-6506787" y="-5972266"/>
            <a:ext cx="22537565" cy="17349939"/>
            <a:chOff x="-6506787" y="-5972266"/>
            <a:chExt cx="22537565" cy="17349939"/>
          </a:xfrm>
        </p:grpSpPr>
        <p:pic>
          <p:nvPicPr>
            <p:cNvPr id="505" name="Google Shape;505;p41"/>
            <p:cNvPicPr preferRelativeResize="0"/>
            <p:nvPr/>
          </p:nvPicPr>
          <p:blipFill rotWithShape="1">
            <a:blip r:embed="rId2">
              <a:alphaModFix amt="42000"/>
            </a:blip>
            <a:srcRect b="0" l="7894" r="8736" t="0"/>
            <a:stretch/>
          </p:blipFill>
          <p:spPr>
            <a:xfrm flipH="1" rot="-2700000">
              <a:off x="-5812513" y="-960400"/>
              <a:ext cx="7622876" cy="5121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41"/>
            <p:cNvPicPr preferRelativeResize="0"/>
            <p:nvPr/>
          </p:nvPicPr>
          <p:blipFill rotWithShape="1">
            <a:blip r:embed="rId3">
              <a:alphaModFix amt="64000"/>
            </a:blip>
            <a:srcRect b="0" l="8933" r="40875" t="0"/>
            <a:stretch/>
          </p:blipFill>
          <p:spPr>
            <a:xfrm>
              <a:off x="5163600" y="-4103475"/>
              <a:ext cx="4589302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41"/>
            <p:cNvPicPr preferRelativeResize="0"/>
            <p:nvPr/>
          </p:nvPicPr>
          <p:blipFill rotWithShape="1">
            <a:blip r:embed="rId4">
              <a:alphaModFix amt="40000"/>
            </a:blip>
            <a:srcRect b="26847" l="0" r="0" t="0"/>
            <a:stretch/>
          </p:blipFill>
          <p:spPr>
            <a:xfrm rot="-1800000">
              <a:off x="6562725" y="-2619247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41"/>
            <p:cNvPicPr preferRelativeResize="0"/>
            <p:nvPr/>
          </p:nvPicPr>
          <p:blipFill rotWithShape="1">
            <a:blip r:embed="rId4">
              <a:alphaModFix amt="40000"/>
            </a:blip>
            <a:srcRect b="26847" l="0" r="0" t="0"/>
            <a:stretch/>
          </p:blipFill>
          <p:spPr>
            <a:xfrm rot="-1800000">
              <a:off x="-1645525" y="-3937222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41"/>
            <p:cNvPicPr preferRelativeResize="0"/>
            <p:nvPr/>
          </p:nvPicPr>
          <p:blipFill rotWithShape="1">
            <a:blip r:embed="rId5">
              <a:alphaModFix amt="38000"/>
            </a:blip>
            <a:srcRect b="0" l="12139" r="16827" t="0"/>
            <a:stretch/>
          </p:blipFill>
          <p:spPr>
            <a:xfrm flipH="1">
              <a:off x="7887213" y="2563700"/>
              <a:ext cx="6495027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41"/>
            <p:cNvPicPr preferRelativeResize="0"/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>
              <a:off x="-848222" y="4361655"/>
              <a:ext cx="3370860" cy="1887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41"/>
            <p:cNvPicPr preferRelativeResize="0"/>
            <p:nvPr/>
          </p:nvPicPr>
          <p:blipFill rotWithShape="1">
            <a:blip r:embed="rId4">
              <a:alphaModFix amt="40000"/>
            </a:blip>
            <a:srcRect b="26847" l="0" r="0" t="0"/>
            <a:stretch/>
          </p:blipFill>
          <p:spPr>
            <a:xfrm rot="-1800000">
              <a:off x="-2658912" y="5596303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2">
            <a:alphaModFix amt="40000"/>
          </a:blip>
          <a:srcRect b="26847" l="0" r="0" t="0"/>
          <a:stretch/>
        </p:blipFill>
        <p:spPr>
          <a:xfrm rot="-1800000">
            <a:off x="-7390200" y="5083978"/>
            <a:ext cx="9144004" cy="37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 rotWithShape="1">
          <a:blip r:embed="rId3">
            <a:alphaModFix amt="50000"/>
          </a:blip>
          <a:srcRect b="14593" l="0" r="0" t="10218"/>
          <a:stretch/>
        </p:blipFill>
        <p:spPr>
          <a:xfrm rot="-9899994">
            <a:off x="-3581014" y="-1636534"/>
            <a:ext cx="4757897" cy="2003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6"/>
          <p:cNvPicPr preferRelativeResize="0"/>
          <p:nvPr/>
        </p:nvPicPr>
        <p:blipFill rotWithShape="1">
          <a:blip r:embed="rId4">
            <a:alphaModFix amt="64000"/>
          </a:blip>
          <a:srcRect b="0" l="8933" r="40875" t="0"/>
          <a:stretch/>
        </p:blipFill>
        <p:spPr>
          <a:xfrm>
            <a:off x="-3571400" y="-344775"/>
            <a:ext cx="4589302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6"/>
          <p:cNvPicPr preferRelativeResize="0"/>
          <p:nvPr/>
        </p:nvPicPr>
        <p:blipFill rotWithShape="1">
          <a:blip r:embed="rId5">
            <a:alphaModFix amt="42000"/>
          </a:blip>
          <a:srcRect b="0" l="7894" r="8736" t="0"/>
          <a:stretch/>
        </p:blipFill>
        <p:spPr>
          <a:xfrm flipH="1" rot="-2700000">
            <a:off x="6919962" y="-2632888"/>
            <a:ext cx="7622876" cy="51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"/>
          <p:cNvPicPr preferRelativeResize="0"/>
          <p:nvPr/>
        </p:nvPicPr>
        <p:blipFill rotWithShape="1">
          <a:blip r:embed="rId6">
            <a:alphaModFix amt="70000"/>
          </a:blip>
          <a:srcRect b="0" l="29064" r="11812" t="0"/>
          <a:stretch/>
        </p:blipFill>
        <p:spPr>
          <a:xfrm rot="5400000">
            <a:off x="6869488" y="3426475"/>
            <a:ext cx="5406024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 rotWithShape="1">
          <a:blip r:embed="rId7">
            <a:alphaModFix/>
          </a:blip>
          <a:srcRect b="48995" l="33553" r="32232" t="0"/>
          <a:stretch/>
        </p:blipFill>
        <p:spPr>
          <a:xfrm>
            <a:off x="1781261" y="4736223"/>
            <a:ext cx="1113600" cy="92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7"/>
          <p:cNvGrpSpPr/>
          <p:nvPr/>
        </p:nvGrpSpPr>
        <p:grpSpPr>
          <a:xfrm>
            <a:off x="-3728325" y="-3955937"/>
            <a:ext cx="15629076" cy="13261750"/>
            <a:chOff x="-3728325" y="-3955937"/>
            <a:chExt cx="15629076" cy="13261750"/>
          </a:xfrm>
        </p:grpSpPr>
        <p:pic>
          <p:nvPicPr>
            <p:cNvPr id="73" name="Google Shape;73;p7"/>
            <p:cNvPicPr preferRelativeResize="0"/>
            <p:nvPr/>
          </p:nvPicPr>
          <p:blipFill rotWithShape="1">
            <a:blip r:embed="rId2">
              <a:alphaModFix amt="40000"/>
            </a:blip>
            <a:srcRect b="0" l="22118" r="19613" t="0"/>
            <a:stretch/>
          </p:blipFill>
          <p:spPr>
            <a:xfrm>
              <a:off x="6261375" y="-344775"/>
              <a:ext cx="5328225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7"/>
            <p:cNvPicPr preferRelativeResize="0"/>
            <p:nvPr/>
          </p:nvPicPr>
          <p:blipFill rotWithShape="1">
            <a:blip r:embed="rId3">
              <a:alphaModFix amt="50000"/>
            </a:blip>
            <a:srcRect b="0" l="18435" r="16489" t="0"/>
            <a:stretch/>
          </p:blipFill>
          <p:spPr>
            <a:xfrm>
              <a:off x="5950225" y="-2989875"/>
              <a:ext cx="5950525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7"/>
            <p:cNvPicPr preferRelativeResize="0"/>
            <p:nvPr/>
          </p:nvPicPr>
          <p:blipFill rotWithShape="1">
            <a:blip r:embed="rId4">
              <a:alphaModFix amt="50000"/>
            </a:blip>
            <a:srcRect b="0" l="29064" r="11812" t="0"/>
            <a:stretch/>
          </p:blipFill>
          <p:spPr>
            <a:xfrm>
              <a:off x="5567738" y="4184612"/>
              <a:ext cx="5406024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7"/>
            <p:cNvPicPr preferRelativeResize="0"/>
            <p:nvPr/>
          </p:nvPicPr>
          <p:blipFill rotWithShape="1">
            <a:blip r:embed="rId5">
              <a:alphaModFix/>
            </a:blip>
            <a:srcRect b="48995" l="33553" r="32232" t="0"/>
            <a:stretch/>
          </p:blipFill>
          <p:spPr>
            <a:xfrm>
              <a:off x="7493098" y="3863223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7"/>
            <p:cNvPicPr preferRelativeResize="0"/>
            <p:nvPr/>
          </p:nvPicPr>
          <p:blipFill>
            <a:blip r:embed="rId6">
              <a:alphaModFix amt="40000"/>
            </a:blip>
            <a:stretch>
              <a:fillRect/>
            </a:stretch>
          </p:blipFill>
          <p:spPr>
            <a:xfrm>
              <a:off x="3731090" y="4429218"/>
              <a:ext cx="3370860" cy="1887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7"/>
            <p:cNvPicPr preferRelativeResize="0"/>
            <p:nvPr/>
          </p:nvPicPr>
          <p:blipFill rotWithShape="1">
            <a:blip r:embed="rId7">
              <a:alphaModFix amt="42000"/>
            </a:blip>
            <a:srcRect b="0" l="7894" r="8736" t="0"/>
            <a:stretch/>
          </p:blipFill>
          <p:spPr>
            <a:xfrm>
              <a:off x="3884276" y="-3955937"/>
              <a:ext cx="7622876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7"/>
            <p:cNvPicPr preferRelativeResize="0"/>
            <p:nvPr/>
          </p:nvPicPr>
          <p:blipFill rotWithShape="1">
            <a:blip r:embed="rId8">
              <a:alphaModFix amt="70000"/>
            </a:blip>
            <a:srcRect b="0" l="27128" r="25236" t="0"/>
            <a:stretch/>
          </p:blipFill>
          <p:spPr>
            <a:xfrm>
              <a:off x="-2127800" y="3397396"/>
              <a:ext cx="2988764" cy="3513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7"/>
            <p:cNvPicPr preferRelativeResize="0"/>
            <p:nvPr/>
          </p:nvPicPr>
          <p:blipFill rotWithShape="1">
            <a:blip r:embed="rId9">
              <a:alphaModFix amt="64000"/>
            </a:blip>
            <a:srcRect b="0" l="8933" r="40875" t="0"/>
            <a:stretch/>
          </p:blipFill>
          <p:spPr>
            <a:xfrm>
              <a:off x="-3728325" y="501800"/>
              <a:ext cx="4589302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7"/>
            <p:cNvPicPr preferRelativeResize="0"/>
            <p:nvPr/>
          </p:nvPicPr>
          <p:blipFill rotWithShape="1">
            <a:blip r:embed="rId10">
              <a:alphaModFix amt="51000"/>
            </a:blip>
            <a:srcRect b="0" l="0" r="0" t="14646"/>
            <a:stretch/>
          </p:blipFill>
          <p:spPr>
            <a:xfrm rot="-5400000">
              <a:off x="7468663" y="2665425"/>
              <a:ext cx="3370849" cy="1611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7"/>
          <p:cNvSpPr txBox="1"/>
          <p:nvPr>
            <p:ph idx="1" type="body"/>
          </p:nvPr>
        </p:nvSpPr>
        <p:spPr>
          <a:xfrm>
            <a:off x="720000" y="1524000"/>
            <a:ext cx="5623200" cy="30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indent="-2730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indent="-2730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indent="-2667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type="title"/>
          </p:nvPr>
        </p:nvSpPr>
        <p:spPr>
          <a:xfrm>
            <a:off x="720000" y="558550"/>
            <a:ext cx="5623200" cy="8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8"/>
          <p:cNvGrpSpPr/>
          <p:nvPr/>
        </p:nvGrpSpPr>
        <p:grpSpPr>
          <a:xfrm>
            <a:off x="-4302950" y="-4087213"/>
            <a:ext cx="18993227" cy="14723036"/>
            <a:chOff x="-4302950" y="-4087213"/>
            <a:chExt cx="18993227" cy="14723036"/>
          </a:xfrm>
        </p:grpSpPr>
        <p:pic>
          <p:nvPicPr>
            <p:cNvPr id="86" name="Google Shape;86;p8"/>
            <p:cNvPicPr preferRelativeResize="0"/>
            <p:nvPr/>
          </p:nvPicPr>
          <p:blipFill rotWithShape="1">
            <a:blip r:embed="rId2">
              <a:alphaModFix amt="38000"/>
            </a:blip>
            <a:srcRect b="0" l="12139" r="16827" t="0"/>
            <a:stretch/>
          </p:blipFill>
          <p:spPr>
            <a:xfrm flipH="1">
              <a:off x="-4302950" y="2040150"/>
              <a:ext cx="6495027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8"/>
            <p:cNvPicPr preferRelativeResize="0"/>
            <p:nvPr/>
          </p:nvPicPr>
          <p:blipFill rotWithShape="1">
            <a:blip r:embed="rId3">
              <a:alphaModFix amt="72000"/>
            </a:blip>
            <a:srcRect b="0" l="7894" r="8736" t="0"/>
            <a:stretch/>
          </p:blipFill>
          <p:spPr>
            <a:xfrm>
              <a:off x="7067401" y="-274600"/>
              <a:ext cx="7622876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8"/>
            <p:cNvPicPr preferRelativeResize="0"/>
            <p:nvPr/>
          </p:nvPicPr>
          <p:blipFill rotWithShape="1">
            <a:blip r:embed="rId4">
              <a:alphaModFix amt="40000"/>
            </a:blip>
            <a:srcRect b="16874" l="0" r="0" t="0"/>
            <a:stretch/>
          </p:blipFill>
          <p:spPr>
            <a:xfrm rot="5400000">
              <a:off x="-2323000" y="1782913"/>
              <a:ext cx="4653348" cy="216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8"/>
            <p:cNvPicPr preferRelativeResize="0"/>
            <p:nvPr/>
          </p:nvPicPr>
          <p:blipFill rotWithShape="1">
            <a:blip r:embed="rId5">
              <a:alphaModFix amt="40000"/>
            </a:blip>
            <a:srcRect b="0" l="19329" r="19846" t="0"/>
            <a:stretch/>
          </p:blipFill>
          <p:spPr>
            <a:xfrm>
              <a:off x="1826700" y="4555200"/>
              <a:ext cx="2830269" cy="260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8"/>
            <p:cNvPicPr preferRelativeResize="0"/>
            <p:nvPr/>
          </p:nvPicPr>
          <p:blipFill rotWithShape="1">
            <a:blip r:embed="rId6">
              <a:alphaModFix amt="40000"/>
            </a:blip>
            <a:srcRect b="26847" l="0" r="0" t="0"/>
            <a:stretch/>
          </p:blipFill>
          <p:spPr>
            <a:xfrm rot="-1800000">
              <a:off x="767500" y="4854453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8"/>
            <p:cNvPicPr preferRelativeResize="0"/>
            <p:nvPr/>
          </p:nvPicPr>
          <p:blipFill rotWithShape="1">
            <a:blip r:embed="rId7">
              <a:alphaModFix amt="40000"/>
            </a:blip>
            <a:srcRect b="17115" l="0" r="0" t="0"/>
            <a:stretch/>
          </p:blipFill>
          <p:spPr>
            <a:xfrm rot="900000">
              <a:off x="3441225" y="-2976210"/>
              <a:ext cx="9144005" cy="424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8"/>
            <p:cNvPicPr preferRelativeResize="0"/>
            <p:nvPr/>
          </p:nvPicPr>
          <p:blipFill rotWithShape="1">
            <a:blip r:embed="rId8">
              <a:alphaModFix amt="40000"/>
            </a:blip>
            <a:srcRect b="0" l="20791" r="21082" t="0"/>
            <a:stretch/>
          </p:blipFill>
          <p:spPr>
            <a:xfrm>
              <a:off x="-1079500" y="-1132725"/>
              <a:ext cx="2704876" cy="260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8"/>
            <p:cNvPicPr preferRelativeResize="0"/>
            <p:nvPr/>
          </p:nvPicPr>
          <p:blipFill rotWithShape="1">
            <a:blip r:embed="rId5">
              <a:alphaModFix amt="80000"/>
            </a:blip>
            <a:srcRect b="0" l="19329" r="19846" t="0"/>
            <a:stretch/>
          </p:blipFill>
          <p:spPr>
            <a:xfrm>
              <a:off x="6598100" y="-1863487"/>
              <a:ext cx="2830269" cy="260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8"/>
            <p:cNvPicPr preferRelativeResize="0"/>
            <p:nvPr/>
          </p:nvPicPr>
          <p:blipFill rotWithShape="1">
            <a:blip r:embed="rId9">
              <a:alphaModFix amt="50000"/>
            </a:blip>
            <a:srcRect b="14593" l="0" r="0" t="10218"/>
            <a:stretch/>
          </p:blipFill>
          <p:spPr>
            <a:xfrm rot="-9899994">
              <a:off x="-235689" y="-1714534"/>
              <a:ext cx="4757897" cy="2003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8"/>
            <p:cNvPicPr preferRelativeResize="0"/>
            <p:nvPr/>
          </p:nvPicPr>
          <p:blipFill rotWithShape="1">
            <a:blip r:embed="rId10">
              <a:alphaModFix/>
            </a:blip>
            <a:srcRect b="48995" l="33553" r="32232" t="0"/>
            <a:stretch/>
          </p:blipFill>
          <p:spPr>
            <a:xfrm flipH="1">
              <a:off x="713103" y="539398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" name="Google Shape;96;p8"/>
          <p:cNvSpPr txBox="1"/>
          <p:nvPr>
            <p:ph type="title"/>
          </p:nvPr>
        </p:nvSpPr>
        <p:spPr>
          <a:xfrm>
            <a:off x="713100" y="1195050"/>
            <a:ext cx="7717800" cy="27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9"/>
          <p:cNvGrpSpPr/>
          <p:nvPr/>
        </p:nvGrpSpPr>
        <p:grpSpPr>
          <a:xfrm>
            <a:off x="-6723026" y="-5523400"/>
            <a:ext cx="22740653" cy="15494452"/>
            <a:chOff x="-6723026" y="-5523400"/>
            <a:chExt cx="22740653" cy="15494452"/>
          </a:xfrm>
        </p:grpSpPr>
        <p:pic>
          <p:nvPicPr>
            <p:cNvPr id="99" name="Google Shape;99;p9"/>
            <p:cNvPicPr preferRelativeResize="0"/>
            <p:nvPr/>
          </p:nvPicPr>
          <p:blipFill rotWithShape="1">
            <a:blip r:embed="rId2">
              <a:alphaModFix amt="33000"/>
            </a:blip>
            <a:srcRect b="19858" l="0" r="0" t="0"/>
            <a:stretch/>
          </p:blipFill>
          <p:spPr>
            <a:xfrm rot="-7200000">
              <a:off x="-3628550" y="2933414"/>
              <a:ext cx="9144004" cy="4104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9"/>
            <p:cNvPicPr preferRelativeResize="0"/>
            <p:nvPr/>
          </p:nvPicPr>
          <p:blipFill rotWithShape="1">
            <a:blip r:embed="rId3">
              <a:alphaModFix amt="80000"/>
            </a:blip>
            <a:srcRect b="26847" l="0" r="0" t="0"/>
            <a:stretch/>
          </p:blipFill>
          <p:spPr>
            <a:xfrm rot="-9000000">
              <a:off x="6549573" y="439866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9"/>
            <p:cNvPicPr preferRelativeResize="0"/>
            <p:nvPr/>
          </p:nvPicPr>
          <p:blipFill rotWithShape="1">
            <a:blip r:embed="rId3">
              <a:alphaModFix amt="70000"/>
            </a:blip>
            <a:srcRect b="26847" l="0" r="0" t="0"/>
            <a:stretch/>
          </p:blipFill>
          <p:spPr>
            <a:xfrm rot="-9000000">
              <a:off x="-6398977" y="1485591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9"/>
            <p:cNvPicPr preferRelativeResize="0"/>
            <p:nvPr/>
          </p:nvPicPr>
          <p:blipFill rotWithShape="1">
            <a:blip r:embed="rId2">
              <a:alphaModFix amt="33000"/>
            </a:blip>
            <a:srcRect b="19858" l="0" r="0" t="0"/>
            <a:stretch/>
          </p:blipFill>
          <p:spPr>
            <a:xfrm rot="-7200000">
              <a:off x="3706500" y="-2589986"/>
              <a:ext cx="9144004" cy="4104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9"/>
            <p:cNvPicPr preferRelativeResize="0"/>
            <p:nvPr/>
          </p:nvPicPr>
          <p:blipFill rotWithShape="1">
            <a:blip r:embed="rId4">
              <a:alphaModFix amt="50000"/>
            </a:blip>
            <a:srcRect b="14593" l="0" r="0" t="10218"/>
            <a:stretch/>
          </p:blipFill>
          <p:spPr>
            <a:xfrm rot="-1143362">
              <a:off x="5330061" y="4647305"/>
              <a:ext cx="4757896" cy="2003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9"/>
            <p:cNvPicPr preferRelativeResize="0"/>
            <p:nvPr/>
          </p:nvPicPr>
          <p:blipFill rotWithShape="1">
            <a:blip r:embed="rId4">
              <a:alphaModFix amt="50000"/>
            </a:blip>
            <a:srcRect b="14593" l="0" r="0" t="10218"/>
            <a:stretch/>
          </p:blipFill>
          <p:spPr>
            <a:xfrm rot="-1143362">
              <a:off x="-2506664" y="-1126870"/>
              <a:ext cx="4757896" cy="2003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9"/>
            <p:cNvPicPr preferRelativeResize="0"/>
            <p:nvPr/>
          </p:nvPicPr>
          <p:blipFill rotWithShape="1">
            <a:blip r:embed="rId5">
              <a:alphaModFix/>
            </a:blip>
            <a:srcRect b="48995" l="33553" r="32232" t="0"/>
            <a:stretch/>
          </p:blipFill>
          <p:spPr>
            <a:xfrm>
              <a:off x="8475673" y="3001673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9"/>
            <p:cNvPicPr preferRelativeResize="0"/>
            <p:nvPr/>
          </p:nvPicPr>
          <p:blipFill rotWithShape="1">
            <a:blip r:embed="rId5">
              <a:alphaModFix/>
            </a:blip>
            <a:srcRect b="48995" l="33553" r="32232" t="0"/>
            <a:stretch/>
          </p:blipFill>
          <p:spPr>
            <a:xfrm>
              <a:off x="-684514" y="872298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9"/>
            <p:cNvPicPr preferRelativeResize="0"/>
            <p:nvPr/>
          </p:nvPicPr>
          <p:blipFill rotWithShape="1">
            <a:blip r:embed="rId6">
              <a:alphaModFix amt="64000"/>
            </a:blip>
            <a:srcRect b="0" l="8933" r="40875" t="0"/>
            <a:stretch/>
          </p:blipFill>
          <p:spPr>
            <a:xfrm>
              <a:off x="126725" y="-3614825"/>
              <a:ext cx="4589302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9"/>
            <p:cNvPicPr preferRelativeResize="0"/>
            <p:nvPr/>
          </p:nvPicPr>
          <p:blipFill rotWithShape="1">
            <a:blip r:embed="rId7">
              <a:alphaModFix amt="40000"/>
            </a:blip>
            <a:srcRect b="0" l="27128" r="25236" t="0"/>
            <a:stretch/>
          </p:blipFill>
          <p:spPr>
            <a:xfrm>
              <a:off x="1273575" y="4490518"/>
              <a:ext cx="1970801" cy="2317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9"/>
            <p:cNvPicPr preferRelativeResize="0"/>
            <p:nvPr/>
          </p:nvPicPr>
          <p:blipFill rotWithShape="1">
            <a:blip r:embed="rId8">
              <a:alphaModFix amt="50000"/>
            </a:blip>
            <a:srcRect b="0" l="29064" r="11812" t="0"/>
            <a:stretch/>
          </p:blipFill>
          <p:spPr>
            <a:xfrm>
              <a:off x="6492075" y="3714238"/>
              <a:ext cx="5406024" cy="5121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9"/>
          <p:cNvSpPr txBox="1"/>
          <p:nvPr>
            <p:ph type="title"/>
          </p:nvPr>
        </p:nvSpPr>
        <p:spPr>
          <a:xfrm>
            <a:off x="2345100" y="1035775"/>
            <a:ext cx="44538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" name="Google Shape;111;p9"/>
          <p:cNvSpPr txBox="1"/>
          <p:nvPr>
            <p:ph idx="1" type="subTitle"/>
          </p:nvPr>
        </p:nvSpPr>
        <p:spPr>
          <a:xfrm>
            <a:off x="2345100" y="2609800"/>
            <a:ext cx="4453800" cy="14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 txBox="1"/>
          <p:nvPr>
            <p:ph type="title"/>
          </p:nvPr>
        </p:nvSpPr>
        <p:spPr>
          <a:xfrm>
            <a:off x="3335700" y="872300"/>
            <a:ext cx="5095200" cy="11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b="1" sz="3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b="1" sz="3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b="1" sz="3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b="1" sz="3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b="1" sz="3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b="1" sz="3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b="1" sz="3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b="1" sz="3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b="1" sz="3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238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238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238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238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238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238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238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238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shykid.azurewebsites.net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2"/>
          <p:cNvSpPr txBox="1"/>
          <p:nvPr>
            <p:ph type="ctrTitle"/>
          </p:nvPr>
        </p:nvSpPr>
        <p:spPr>
          <a:xfrm>
            <a:off x="1397700" y="929513"/>
            <a:ext cx="6348600" cy="26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小專題發表</a:t>
            </a:r>
            <a:endParaRPr sz="6200"/>
          </a:p>
        </p:txBody>
      </p:sp>
      <p:sp>
        <p:nvSpPr>
          <p:cNvPr id="517" name="Google Shape;517;p42"/>
          <p:cNvSpPr txBox="1"/>
          <p:nvPr>
            <p:ph idx="1" type="subTitle"/>
          </p:nvPr>
        </p:nvSpPr>
        <p:spPr>
          <a:xfrm>
            <a:off x="4615200" y="3211313"/>
            <a:ext cx="4528800" cy="3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報告人:楊明維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51"/>
          <p:cNvPicPr preferRelativeResize="0"/>
          <p:nvPr/>
        </p:nvPicPr>
        <p:blipFill rotWithShape="1">
          <a:blip r:embed="rId3">
            <a:alphaModFix amt="40000"/>
          </a:blip>
          <a:srcRect b="0" l="27128" r="25236" t="0"/>
          <a:stretch/>
        </p:blipFill>
        <p:spPr>
          <a:xfrm>
            <a:off x="1344286" y="1306143"/>
            <a:ext cx="1137577" cy="13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1"/>
          <p:cNvPicPr preferRelativeResize="0"/>
          <p:nvPr/>
        </p:nvPicPr>
        <p:blipFill rotWithShape="1">
          <a:blip r:embed="rId3">
            <a:alphaModFix amt="40000"/>
          </a:blip>
          <a:srcRect b="0" l="27128" r="25236" t="0"/>
          <a:stretch/>
        </p:blipFill>
        <p:spPr>
          <a:xfrm>
            <a:off x="4003223" y="1306143"/>
            <a:ext cx="1137577" cy="13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1"/>
          <p:cNvPicPr preferRelativeResize="0"/>
          <p:nvPr/>
        </p:nvPicPr>
        <p:blipFill rotWithShape="1">
          <a:blip r:embed="rId3">
            <a:alphaModFix amt="40000"/>
          </a:blip>
          <a:srcRect b="0" l="27128" r="25236" t="0"/>
          <a:stretch/>
        </p:blipFill>
        <p:spPr>
          <a:xfrm>
            <a:off x="6662148" y="1306143"/>
            <a:ext cx="1137577" cy="133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1"/>
          <p:cNvSpPr txBox="1"/>
          <p:nvPr>
            <p:ph idx="2" type="title"/>
          </p:nvPr>
        </p:nvSpPr>
        <p:spPr>
          <a:xfrm>
            <a:off x="713213" y="1789150"/>
            <a:ext cx="23997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1</a:t>
            </a:r>
            <a:endParaRPr sz="3200"/>
          </a:p>
        </p:txBody>
      </p:sp>
      <p:sp>
        <p:nvSpPr>
          <p:cNvPr id="589" name="Google Shape;589;p51"/>
          <p:cNvSpPr txBox="1"/>
          <p:nvPr>
            <p:ph idx="3" type="title"/>
          </p:nvPr>
        </p:nvSpPr>
        <p:spPr>
          <a:xfrm>
            <a:off x="304475" y="2643575"/>
            <a:ext cx="3217200" cy="7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領養資訊</a:t>
            </a:r>
            <a:endParaRPr sz="4600"/>
          </a:p>
        </p:txBody>
      </p:sp>
      <p:sp>
        <p:nvSpPr>
          <p:cNvPr id="590" name="Google Shape;590;p51"/>
          <p:cNvSpPr txBox="1"/>
          <p:nvPr>
            <p:ph idx="2" type="title"/>
          </p:nvPr>
        </p:nvSpPr>
        <p:spPr>
          <a:xfrm>
            <a:off x="3372138" y="1789150"/>
            <a:ext cx="23997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2</a:t>
            </a:r>
            <a:endParaRPr sz="3200"/>
          </a:p>
        </p:txBody>
      </p:sp>
      <p:sp>
        <p:nvSpPr>
          <p:cNvPr id="591" name="Google Shape;591;p51"/>
          <p:cNvSpPr txBox="1"/>
          <p:nvPr>
            <p:ph idx="2" type="title"/>
          </p:nvPr>
        </p:nvSpPr>
        <p:spPr>
          <a:xfrm>
            <a:off x="6031063" y="1789150"/>
            <a:ext cx="23997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3</a:t>
            </a:r>
            <a:endParaRPr sz="3200"/>
          </a:p>
        </p:txBody>
      </p:sp>
      <p:sp>
        <p:nvSpPr>
          <p:cNvPr id="592" name="Google Shape;592;p51"/>
          <p:cNvSpPr txBox="1"/>
          <p:nvPr>
            <p:ph idx="3" type="title"/>
          </p:nvPr>
        </p:nvSpPr>
        <p:spPr>
          <a:xfrm>
            <a:off x="2963400" y="2643575"/>
            <a:ext cx="3217200" cy="7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討論區</a:t>
            </a:r>
            <a:endParaRPr sz="4600"/>
          </a:p>
        </p:txBody>
      </p:sp>
      <p:sp>
        <p:nvSpPr>
          <p:cNvPr id="593" name="Google Shape;593;p51"/>
          <p:cNvSpPr txBox="1"/>
          <p:nvPr>
            <p:ph idx="3" type="title"/>
          </p:nvPr>
        </p:nvSpPr>
        <p:spPr>
          <a:xfrm>
            <a:off x="5622338" y="2643575"/>
            <a:ext cx="3217200" cy="7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會員相關</a:t>
            </a:r>
            <a:endParaRPr sz="4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2"/>
          <p:cNvSpPr txBox="1"/>
          <p:nvPr>
            <p:ph type="title"/>
          </p:nvPr>
        </p:nvSpPr>
        <p:spPr>
          <a:xfrm>
            <a:off x="1603200" y="2191500"/>
            <a:ext cx="5937600" cy="14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參考文獻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99" name="Google Shape;599;p52"/>
          <p:cNvSpPr txBox="1"/>
          <p:nvPr>
            <p:ph idx="2" type="title"/>
          </p:nvPr>
        </p:nvSpPr>
        <p:spPr>
          <a:xfrm>
            <a:off x="3144750" y="905975"/>
            <a:ext cx="2854500" cy="11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引用資料參考</a:t>
            </a:r>
            <a:endParaRPr/>
          </a:p>
        </p:txBody>
      </p:sp>
      <p:sp>
        <p:nvSpPr>
          <p:cNvPr id="605" name="Google Shape;605;p53"/>
          <p:cNvSpPr txBox="1"/>
          <p:nvPr/>
        </p:nvSpPr>
        <p:spPr>
          <a:xfrm>
            <a:off x="787350" y="1017725"/>
            <a:ext cx="7569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Char char="➔"/>
            </a:pP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https://www.pinterest.com/   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圖片來源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Char char="➔"/>
            </a:pP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https://reurl.cc/pMlMnQ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疫苗、病狀相關介紹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Char char="➔"/>
            </a:pP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https://www.animal.taichung.gov.tw/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台中市政府動物保護防疫處，待領養犬隻資料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4"/>
          <p:cNvSpPr txBox="1"/>
          <p:nvPr>
            <p:ph type="title"/>
          </p:nvPr>
        </p:nvSpPr>
        <p:spPr>
          <a:xfrm>
            <a:off x="713100" y="1195050"/>
            <a:ext cx="7717800" cy="27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感謝聆聽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3">
            <a:hlinkClick r:id="rId3"/>
          </p:cNvPr>
          <p:cNvSpPr txBox="1"/>
          <p:nvPr>
            <p:ph type="title"/>
          </p:nvPr>
        </p:nvSpPr>
        <p:spPr>
          <a:xfrm>
            <a:off x="300250" y="817875"/>
            <a:ext cx="8543400" cy="31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600">
                <a:solidFill>
                  <a:schemeClr val="dk2"/>
                </a:solidFill>
              </a:rPr>
              <a:t>Shy Kid</a:t>
            </a:r>
            <a:endParaRPr i="1" sz="9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4"/>
          <p:cNvPicPr preferRelativeResize="0"/>
          <p:nvPr/>
        </p:nvPicPr>
        <p:blipFill rotWithShape="1">
          <a:blip r:embed="rId3">
            <a:alphaModFix amt="19000"/>
          </a:blip>
          <a:srcRect b="0" l="23822" r="28542" t="0"/>
          <a:stretch/>
        </p:blipFill>
        <p:spPr>
          <a:xfrm>
            <a:off x="5657662" y="1015600"/>
            <a:ext cx="723994" cy="85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4"/>
          <p:cNvPicPr preferRelativeResize="0"/>
          <p:nvPr/>
        </p:nvPicPr>
        <p:blipFill rotWithShape="1">
          <a:blip r:embed="rId3">
            <a:alphaModFix amt="19000"/>
          </a:blip>
          <a:srcRect b="0" l="23822" r="28542" t="0"/>
          <a:stretch/>
        </p:blipFill>
        <p:spPr>
          <a:xfrm>
            <a:off x="2429550" y="2993350"/>
            <a:ext cx="723994" cy="85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4"/>
          <p:cNvPicPr preferRelativeResize="0"/>
          <p:nvPr/>
        </p:nvPicPr>
        <p:blipFill rotWithShape="1">
          <a:blip r:embed="rId3">
            <a:alphaModFix amt="19000"/>
          </a:blip>
          <a:srcRect b="0" l="23822" r="28542" t="0"/>
          <a:stretch/>
        </p:blipFill>
        <p:spPr>
          <a:xfrm>
            <a:off x="2429550" y="1015600"/>
            <a:ext cx="723994" cy="85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4"/>
          <p:cNvPicPr preferRelativeResize="0"/>
          <p:nvPr/>
        </p:nvPicPr>
        <p:blipFill rotWithShape="1">
          <a:blip r:embed="rId3">
            <a:alphaModFix amt="19000"/>
          </a:blip>
          <a:srcRect b="0" l="23822" r="28542" t="0"/>
          <a:stretch/>
        </p:blipFill>
        <p:spPr>
          <a:xfrm>
            <a:off x="5657650" y="3012854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4"/>
          <p:cNvSpPr txBox="1"/>
          <p:nvPr>
            <p:ph idx="18" type="title"/>
          </p:nvPr>
        </p:nvSpPr>
        <p:spPr>
          <a:xfrm>
            <a:off x="2234748" y="3252750"/>
            <a:ext cx="1113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32" name="Google Shape;532;p44"/>
          <p:cNvSpPr txBox="1"/>
          <p:nvPr>
            <p:ph type="title"/>
          </p:nvPr>
        </p:nvSpPr>
        <p:spPr>
          <a:xfrm>
            <a:off x="720025" y="22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目錄</a:t>
            </a:r>
            <a:endParaRPr sz="4800"/>
          </a:p>
        </p:txBody>
      </p:sp>
      <p:sp>
        <p:nvSpPr>
          <p:cNvPr id="533" name="Google Shape;533;p44"/>
          <p:cNvSpPr txBox="1"/>
          <p:nvPr>
            <p:ph idx="2" type="title"/>
          </p:nvPr>
        </p:nvSpPr>
        <p:spPr>
          <a:xfrm>
            <a:off x="1400000" y="1925825"/>
            <a:ext cx="27831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創作理念</a:t>
            </a:r>
            <a:endParaRPr sz="3600"/>
          </a:p>
        </p:txBody>
      </p:sp>
      <p:sp>
        <p:nvSpPr>
          <p:cNvPr id="534" name="Google Shape;534;p44"/>
          <p:cNvSpPr txBox="1"/>
          <p:nvPr>
            <p:ph idx="16" type="title"/>
          </p:nvPr>
        </p:nvSpPr>
        <p:spPr>
          <a:xfrm>
            <a:off x="2234750" y="1236000"/>
            <a:ext cx="1113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35" name="Google Shape;535;p44"/>
          <p:cNvSpPr txBox="1"/>
          <p:nvPr>
            <p:ph idx="17" type="title"/>
          </p:nvPr>
        </p:nvSpPr>
        <p:spPr>
          <a:xfrm>
            <a:off x="5462860" y="1255500"/>
            <a:ext cx="1113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36" name="Google Shape;536;p44"/>
          <p:cNvSpPr txBox="1"/>
          <p:nvPr>
            <p:ph idx="19" type="title"/>
          </p:nvPr>
        </p:nvSpPr>
        <p:spPr>
          <a:xfrm>
            <a:off x="5462850" y="3252750"/>
            <a:ext cx="1113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537" name="Google Shape;537;p44"/>
          <p:cNvPicPr preferRelativeResize="0"/>
          <p:nvPr/>
        </p:nvPicPr>
        <p:blipFill rotWithShape="1">
          <a:blip r:embed="rId4">
            <a:alphaModFix/>
          </a:blip>
          <a:srcRect b="48995" l="33553" r="32232" t="0"/>
          <a:stretch/>
        </p:blipFill>
        <p:spPr>
          <a:xfrm>
            <a:off x="8690986" y="954223"/>
            <a:ext cx="1113600" cy="929798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4"/>
          <p:cNvSpPr txBox="1"/>
          <p:nvPr>
            <p:ph idx="2" type="title"/>
          </p:nvPr>
        </p:nvSpPr>
        <p:spPr>
          <a:xfrm>
            <a:off x="4628100" y="1945325"/>
            <a:ext cx="27831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運用技術</a:t>
            </a:r>
            <a:endParaRPr sz="3600"/>
          </a:p>
        </p:txBody>
      </p:sp>
      <p:sp>
        <p:nvSpPr>
          <p:cNvPr id="539" name="Google Shape;539;p44"/>
          <p:cNvSpPr txBox="1"/>
          <p:nvPr>
            <p:ph idx="2" type="title"/>
          </p:nvPr>
        </p:nvSpPr>
        <p:spPr>
          <a:xfrm>
            <a:off x="1400000" y="3983450"/>
            <a:ext cx="27831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網站功能</a:t>
            </a:r>
            <a:endParaRPr sz="3600"/>
          </a:p>
        </p:txBody>
      </p:sp>
      <p:sp>
        <p:nvSpPr>
          <p:cNvPr id="540" name="Google Shape;540;p44"/>
          <p:cNvSpPr txBox="1"/>
          <p:nvPr>
            <p:ph idx="2" type="title"/>
          </p:nvPr>
        </p:nvSpPr>
        <p:spPr>
          <a:xfrm>
            <a:off x="4628100" y="3983450"/>
            <a:ext cx="27831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參考文獻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5"/>
          <p:cNvSpPr txBox="1"/>
          <p:nvPr>
            <p:ph type="title"/>
          </p:nvPr>
        </p:nvSpPr>
        <p:spPr>
          <a:xfrm>
            <a:off x="1603200" y="2191500"/>
            <a:ext cx="5937600" cy="14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創作理念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46" name="Google Shape;546;p45"/>
          <p:cNvSpPr txBox="1"/>
          <p:nvPr>
            <p:ph idx="2" type="title"/>
          </p:nvPr>
        </p:nvSpPr>
        <p:spPr>
          <a:xfrm>
            <a:off x="3144750" y="905975"/>
            <a:ext cx="2854500" cy="11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"/>
          <p:cNvSpPr txBox="1"/>
          <p:nvPr>
            <p:ph type="title"/>
          </p:nvPr>
        </p:nvSpPr>
        <p:spPr>
          <a:xfrm>
            <a:off x="2345100" y="698000"/>
            <a:ext cx="44538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主題為:</a:t>
            </a:r>
            <a:endParaRPr/>
          </a:p>
        </p:txBody>
      </p:sp>
      <p:sp>
        <p:nvSpPr>
          <p:cNvPr id="552" name="Google Shape;552;p46"/>
          <p:cNvSpPr txBox="1"/>
          <p:nvPr>
            <p:ph type="title"/>
          </p:nvPr>
        </p:nvSpPr>
        <p:spPr>
          <a:xfrm>
            <a:off x="2345100" y="2264100"/>
            <a:ext cx="44538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領養 + 討論區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7"/>
          <p:cNvSpPr txBox="1"/>
          <p:nvPr>
            <p:ph idx="1" type="body"/>
          </p:nvPr>
        </p:nvSpPr>
        <p:spPr>
          <a:xfrm>
            <a:off x="382225" y="476550"/>
            <a:ext cx="8983500" cy="41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目前常見的領養網站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比較沒有類似討論區的功能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可以給大家參與討論和分享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所以才結合兩者嘗試看看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chemeClr val="dk1"/>
              </a:solidFill>
            </a:endParaRPr>
          </a:p>
        </p:txBody>
      </p:sp>
      <p:pic>
        <p:nvPicPr>
          <p:cNvPr id="558" name="Google Shape;558;p47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 rot="1014737">
            <a:off x="7317350" y="2134625"/>
            <a:ext cx="1351949" cy="135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8"/>
          <p:cNvSpPr txBox="1"/>
          <p:nvPr>
            <p:ph type="title"/>
          </p:nvPr>
        </p:nvSpPr>
        <p:spPr>
          <a:xfrm>
            <a:off x="3349700" y="2029175"/>
            <a:ext cx="6252300" cy="14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運用技術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64" name="Google Shape;564;p48"/>
          <p:cNvSpPr txBox="1"/>
          <p:nvPr>
            <p:ph idx="2" type="title"/>
          </p:nvPr>
        </p:nvSpPr>
        <p:spPr>
          <a:xfrm>
            <a:off x="1634350" y="905975"/>
            <a:ext cx="2854500" cy="11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9"/>
          <p:cNvSpPr txBox="1"/>
          <p:nvPr>
            <p:ph type="title"/>
          </p:nvPr>
        </p:nvSpPr>
        <p:spPr>
          <a:xfrm>
            <a:off x="2563925" y="1587925"/>
            <a:ext cx="3516000" cy="13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Html</a:t>
            </a:r>
            <a:br>
              <a:rPr lang="en" sz="2400"/>
            </a:br>
            <a:r>
              <a:rPr lang="en" sz="2400"/>
              <a:t>Css</a:t>
            </a:r>
            <a:br>
              <a:rPr lang="en" sz="2400"/>
            </a:br>
            <a:r>
              <a:rPr lang="en" sz="2400"/>
              <a:t>JavaScript(Jquery)</a:t>
            </a:r>
            <a:endParaRPr sz="2400"/>
          </a:p>
        </p:txBody>
      </p:sp>
      <p:pic>
        <p:nvPicPr>
          <p:cNvPr id="570" name="Google Shape;5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376" y="2894125"/>
            <a:ext cx="1103998" cy="11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9"/>
          <p:cNvSpPr txBox="1"/>
          <p:nvPr>
            <p:ph type="title"/>
          </p:nvPr>
        </p:nvSpPr>
        <p:spPr>
          <a:xfrm>
            <a:off x="114125" y="3899200"/>
            <a:ext cx="3700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Azure App Service</a:t>
            </a:r>
            <a:endParaRPr sz="2400"/>
          </a:p>
        </p:txBody>
      </p:sp>
      <p:pic>
        <p:nvPicPr>
          <p:cNvPr id="572" name="Google Shape;5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9937" y="2894887"/>
            <a:ext cx="1104000" cy="1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9"/>
          <p:cNvSpPr txBox="1"/>
          <p:nvPr>
            <p:ph type="title"/>
          </p:nvPr>
        </p:nvSpPr>
        <p:spPr>
          <a:xfrm>
            <a:off x="4781675" y="3899200"/>
            <a:ext cx="3700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Azure Sql Server</a:t>
            </a:r>
            <a:endParaRPr sz="2400"/>
          </a:p>
        </p:txBody>
      </p:sp>
      <p:sp>
        <p:nvSpPr>
          <p:cNvPr id="574" name="Google Shape;574;p49"/>
          <p:cNvSpPr txBox="1"/>
          <p:nvPr>
            <p:ph type="title"/>
          </p:nvPr>
        </p:nvSpPr>
        <p:spPr>
          <a:xfrm>
            <a:off x="1412375" y="153000"/>
            <a:ext cx="5819100" cy="13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.NET 6 MVC</a:t>
            </a:r>
            <a:endParaRPr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0"/>
          <p:cNvSpPr txBox="1"/>
          <p:nvPr>
            <p:ph type="title"/>
          </p:nvPr>
        </p:nvSpPr>
        <p:spPr>
          <a:xfrm>
            <a:off x="1603200" y="2191500"/>
            <a:ext cx="5937600" cy="14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網站功能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80" name="Google Shape;580;p50"/>
          <p:cNvSpPr txBox="1"/>
          <p:nvPr>
            <p:ph idx="2" type="title"/>
          </p:nvPr>
        </p:nvSpPr>
        <p:spPr>
          <a:xfrm>
            <a:off x="3144750" y="905975"/>
            <a:ext cx="2854500" cy="11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astic Arts Watercolor Theme for Marketing by Slidesgo">
  <a:themeElements>
    <a:clrScheme name="Simple Light">
      <a:dk1>
        <a:srgbClr val="635550"/>
      </a:dk1>
      <a:lt1>
        <a:srgbClr val="FFFCFB"/>
      </a:lt1>
      <a:dk2>
        <a:srgbClr val="8B6F65"/>
      </a:dk2>
      <a:lt2>
        <a:srgbClr val="A57A6A"/>
      </a:lt2>
      <a:accent1>
        <a:srgbClr val="F6F1EF"/>
      </a:accent1>
      <a:accent2>
        <a:srgbClr val="EAE2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1C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